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3" r:id="rId3"/>
    <p:sldId id="264" r:id="rId4"/>
    <p:sldId id="297" r:id="rId5"/>
    <p:sldId id="298" r:id="rId6"/>
    <p:sldId id="299" r:id="rId7"/>
    <p:sldId id="300" r:id="rId8"/>
    <p:sldId id="301" r:id="rId9"/>
    <p:sldId id="302" r:id="rId10"/>
    <p:sldId id="259" r:id="rId11"/>
    <p:sldId id="303" r:id="rId12"/>
    <p:sldId id="260" r:id="rId13"/>
    <p:sldId id="257" r:id="rId14"/>
    <p:sldId id="258" r:id="rId15"/>
    <p:sldId id="261" r:id="rId16"/>
    <p:sldId id="280" r:id="rId17"/>
    <p:sldId id="262" r:id="rId18"/>
    <p:sldId id="266" r:id="rId19"/>
    <p:sldId id="265" r:id="rId20"/>
    <p:sldId id="267" r:id="rId21"/>
    <p:sldId id="268" r:id="rId22"/>
    <p:sldId id="269" r:id="rId23"/>
    <p:sldId id="281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2" r:id="rId35"/>
    <p:sldId id="284" r:id="rId36"/>
    <p:sldId id="283" r:id="rId37"/>
    <p:sldId id="285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16C6C0-E01F-4E38-93C1-E476FA0FD2A2}" v="20" dt="2024-01-05T10:43:40.7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en Tumkaya" userId="c30e6dd1be3858e5" providerId="LiveId" clId="{5F16C6C0-E01F-4E38-93C1-E476FA0FD2A2}"/>
    <pc:docChg chg="undo custSel addSld delSld modSld sldOrd">
      <pc:chgData name="Eren Tumkaya" userId="c30e6dd1be3858e5" providerId="LiveId" clId="{5F16C6C0-E01F-4E38-93C1-E476FA0FD2A2}" dt="2024-01-05T10:44:18.366" v="1892" actId="313"/>
      <pc:docMkLst>
        <pc:docMk/>
      </pc:docMkLst>
      <pc:sldChg chg="new add del">
        <pc:chgData name="Eren Tumkaya" userId="c30e6dd1be3858e5" providerId="LiveId" clId="{5F16C6C0-E01F-4E38-93C1-E476FA0FD2A2}" dt="2024-01-05T10:13:25.697" v="1888" actId="2696"/>
        <pc:sldMkLst>
          <pc:docMk/>
          <pc:sldMk cId="289305390" sldId="256"/>
        </pc:sldMkLst>
      </pc:sldChg>
      <pc:sldChg chg="addSp delSp modSp new mod">
        <pc:chgData name="Eren Tumkaya" userId="c30e6dd1be3858e5" providerId="LiveId" clId="{5F16C6C0-E01F-4E38-93C1-E476FA0FD2A2}" dt="2024-01-04T15:16:54.165" v="139" actId="1076"/>
        <pc:sldMkLst>
          <pc:docMk/>
          <pc:sldMk cId="843595278" sldId="257"/>
        </pc:sldMkLst>
        <pc:spChg chg="mod">
          <ac:chgData name="Eren Tumkaya" userId="c30e6dd1be3858e5" providerId="LiveId" clId="{5F16C6C0-E01F-4E38-93C1-E476FA0FD2A2}" dt="2024-01-04T15:16:54.165" v="139" actId="1076"/>
          <ac:spMkLst>
            <pc:docMk/>
            <pc:sldMk cId="843595278" sldId="257"/>
            <ac:spMk id="2" creationId="{7C7DADB6-8AFA-5D75-2395-3F2AAB0517CF}"/>
          </ac:spMkLst>
        </pc:spChg>
        <pc:spChg chg="del">
          <ac:chgData name="Eren Tumkaya" userId="c30e6dd1be3858e5" providerId="LiveId" clId="{5F16C6C0-E01F-4E38-93C1-E476FA0FD2A2}" dt="2024-01-04T14:49:54.848" v="3" actId="22"/>
          <ac:spMkLst>
            <pc:docMk/>
            <pc:sldMk cId="843595278" sldId="257"/>
            <ac:spMk id="3" creationId="{449D375C-B76C-B826-5251-BF99D7753BEE}"/>
          </ac:spMkLst>
        </pc:spChg>
        <pc:picChg chg="add mod ord">
          <ac:chgData name="Eren Tumkaya" userId="c30e6dd1be3858e5" providerId="LiveId" clId="{5F16C6C0-E01F-4E38-93C1-E476FA0FD2A2}" dt="2024-01-04T14:50:08.488" v="5" actId="1076"/>
          <ac:picMkLst>
            <pc:docMk/>
            <pc:sldMk cId="843595278" sldId="257"/>
            <ac:picMk id="5" creationId="{2BF97C51-472A-2C5D-28E0-5954E23B0650}"/>
          </ac:picMkLst>
        </pc:picChg>
      </pc:sldChg>
      <pc:sldChg chg="addSp delSp modSp new mod">
        <pc:chgData name="Eren Tumkaya" userId="c30e6dd1be3858e5" providerId="LiveId" clId="{5F16C6C0-E01F-4E38-93C1-E476FA0FD2A2}" dt="2024-01-05T10:44:18.366" v="1892" actId="313"/>
        <pc:sldMkLst>
          <pc:docMk/>
          <pc:sldMk cId="3766541286" sldId="258"/>
        </pc:sldMkLst>
        <pc:spChg chg="mod">
          <ac:chgData name="Eren Tumkaya" userId="c30e6dd1be3858e5" providerId="LiveId" clId="{5F16C6C0-E01F-4E38-93C1-E476FA0FD2A2}" dt="2024-01-05T10:44:18.366" v="1892" actId="313"/>
          <ac:spMkLst>
            <pc:docMk/>
            <pc:sldMk cId="3766541286" sldId="258"/>
            <ac:spMk id="2" creationId="{05B3AFD0-FF05-A503-0E67-CB490A1E1481}"/>
          </ac:spMkLst>
        </pc:spChg>
        <pc:spChg chg="del">
          <ac:chgData name="Eren Tumkaya" userId="c30e6dd1be3858e5" providerId="LiveId" clId="{5F16C6C0-E01F-4E38-93C1-E476FA0FD2A2}" dt="2024-01-04T15:25:22.390" v="180" actId="22"/>
          <ac:spMkLst>
            <pc:docMk/>
            <pc:sldMk cId="3766541286" sldId="258"/>
            <ac:spMk id="3" creationId="{806C35D6-07EE-D20B-0EAA-5C9036F934C7}"/>
          </ac:spMkLst>
        </pc:spChg>
        <pc:picChg chg="add mod ord">
          <ac:chgData name="Eren Tumkaya" userId="c30e6dd1be3858e5" providerId="LiveId" clId="{5F16C6C0-E01F-4E38-93C1-E476FA0FD2A2}" dt="2024-01-04T15:32:00.378" v="212" actId="14100"/>
          <ac:picMkLst>
            <pc:docMk/>
            <pc:sldMk cId="3766541286" sldId="258"/>
            <ac:picMk id="5" creationId="{B5797D97-75BF-A4A8-0620-74E1DAB5DBC6}"/>
          </ac:picMkLst>
        </pc:picChg>
      </pc:sldChg>
      <pc:sldChg chg="addSp delSp modSp new mod">
        <pc:chgData name="Eren Tumkaya" userId="c30e6dd1be3858e5" providerId="LiveId" clId="{5F16C6C0-E01F-4E38-93C1-E476FA0FD2A2}" dt="2024-01-04T15:11:13.513" v="65" actId="1076"/>
        <pc:sldMkLst>
          <pc:docMk/>
          <pc:sldMk cId="1933861942" sldId="259"/>
        </pc:sldMkLst>
        <pc:spChg chg="mod">
          <ac:chgData name="Eren Tumkaya" userId="c30e6dd1be3858e5" providerId="LiveId" clId="{5F16C6C0-E01F-4E38-93C1-E476FA0FD2A2}" dt="2024-01-04T15:11:13.513" v="65" actId="1076"/>
          <ac:spMkLst>
            <pc:docMk/>
            <pc:sldMk cId="1933861942" sldId="259"/>
            <ac:spMk id="2" creationId="{7819342D-6B0E-3BB0-C659-DE8FAC8B3B04}"/>
          </ac:spMkLst>
        </pc:spChg>
        <pc:spChg chg="del">
          <ac:chgData name="Eren Tumkaya" userId="c30e6dd1be3858e5" providerId="LiveId" clId="{5F16C6C0-E01F-4E38-93C1-E476FA0FD2A2}" dt="2024-01-04T15:10:04.413" v="7" actId="22"/>
          <ac:spMkLst>
            <pc:docMk/>
            <pc:sldMk cId="1933861942" sldId="259"/>
            <ac:spMk id="3" creationId="{BB207A03-5007-5CC6-73F5-19C5E8BA8683}"/>
          </ac:spMkLst>
        </pc:spChg>
        <pc:picChg chg="add mod ord">
          <ac:chgData name="Eren Tumkaya" userId="c30e6dd1be3858e5" providerId="LiveId" clId="{5F16C6C0-E01F-4E38-93C1-E476FA0FD2A2}" dt="2024-01-04T15:10:32.232" v="11" actId="1076"/>
          <ac:picMkLst>
            <pc:docMk/>
            <pc:sldMk cId="1933861942" sldId="259"/>
            <ac:picMk id="5" creationId="{92F48E3C-20A6-44BD-5490-787D0E26AC99}"/>
          </ac:picMkLst>
        </pc:picChg>
      </pc:sldChg>
      <pc:sldChg chg="addSp delSp modSp new mod">
        <pc:chgData name="Eren Tumkaya" userId="c30e6dd1be3858e5" providerId="LiveId" clId="{5F16C6C0-E01F-4E38-93C1-E476FA0FD2A2}" dt="2024-01-04T15:14:40.684" v="123" actId="1076"/>
        <pc:sldMkLst>
          <pc:docMk/>
          <pc:sldMk cId="295507378" sldId="260"/>
        </pc:sldMkLst>
        <pc:spChg chg="mod">
          <ac:chgData name="Eren Tumkaya" userId="c30e6dd1be3858e5" providerId="LiveId" clId="{5F16C6C0-E01F-4E38-93C1-E476FA0FD2A2}" dt="2024-01-04T15:13:36.065" v="119" actId="20577"/>
          <ac:spMkLst>
            <pc:docMk/>
            <pc:sldMk cId="295507378" sldId="260"/>
            <ac:spMk id="2" creationId="{4523194C-82E2-2080-4B29-3BD193157454}"/>
          </ac:spMkLst>
        </pc:spChg>
        <pc:spChg chg="del">
          <ac:chgData name="Eren Tumkaya" userId="c30e6dd1be3858e5" providerId="LiveId" clId="{5F16C6C0-E01F-4E38-93C1-E476FA0FD2A2}" dt="2024-01-04T15:13:11.436" v="88" actId="22"/>
          <ac:spMkLst>
            <pc:docMk/>
            <pc:sldMk cId="295507378" sldId="260"/>
            <ac:spMk id="3" creationId="{D20779CB-A124-466C-B34C-467AB5B19353}"/>
          </ac:spMkLst>
        </pc:spChg>
        <pc:picChg chg="add mod ord">
          <ac:chgData name="Eren Tumkaya" userId="c30e6dd1be3858e5" providerId="LiveId" clId="{5F16C6C0-E01F-4E38-93C1-E476FA0FD2A2}" dt="2024-01-04T15:13:14.323" v="89" actId="1076"/>
          <ac:picMkLst>
            <pc:docMk/>
            <pc:sldMk cId="295507378" sldId="260"/>
            <ac:picMk id="5" creationId="{2838C49E-2D4A-2291-871A-799CD9AE6748}"/>
          </ac:picMkLst>
        </pc:picChg>
        <pc:picChg chg="add mod">
          <ac:chgData name="Eren Tumkaya" userId="c30e6dd1be3858e5" providerId="LiveId" clId="{5F16C6C0-E01F-4E38-93C1-E476FA0FD2A2}" dt="2024-01-04T15:14:40.684" v="123" actId="1076"/>
          <ac:picMkLst>
            <pc:docMk/>
            <pc:sldMk cId="295507378" sldId="260"/>
            <ac:picMk id="7" creationId="{E75DA3DF-29B8-4DE8-B50B-79C36B8DAF5C}"/>
          </ac:picMkLst>
        </pc:picChg>
      </pc:sldChg>
      <pc:sldChg chg="addSp delSp modSp new mod">
        <pc:chgData name="Eren Tumkaya" userId="c30e6dd1be3858e5" providerId="LiveId" clId="{5F16C6C0-E01F-4E38-93C1-E476FA0FD2A2}" dt="2024-01-04T15:34:31.038" v="261" actId="20577"/>
        <pc:sldMkLst>
          <pc:docMk/>
          <pc:sldMk cId="2087313367" sldId="261"/>
        </pc:sldMkLst>
        <pc:spChg chg="mod">
          <ac:chgData name="Eren Tumkaya" userId="c30e6dd1be3858e5" providerId="LiveId" clId="{5F16C6C0-E01F-4E38-93C1-E476FA0FD2A2}" dt="2024-01-04T15:34:31.038" v="261" actId="20577"/>
          <ac:spMkLst>
            <pc:docMk/>
            <pc:sldMk cId="2087313367" sldId="261"/>
            <ac:spMk id="2" creationId="{1B0B4056-37D8-8132-40CB-BA3AF8276F1B}"/>
          </ac:spMkLst>
        </pc:spChg>
        <pc:spChg chg="del">
          <ac:chgData name="Eren Tumkaya" userId="c30e6dd1be3858e5" providerId="LiveId" clId="{5F16C6C0-E01F-4E38-93C1-E476FA0FD2A2}" dt="2024-01-04T15:33:13.771" v="213" actId="22"/>
          <ac:spMkLst>
            <pc:docMk/>
            <pc:sldMk cId="2087313367" sldId="261"/>
            <ac:spMk id="3" creationId="{8C1C7DD6-BBB3-A450-701F-183DB403CC00}"/>
          </ac:spMkLst>
        </pc:spChg>
        <pc:picChg chg="add mod ord">
          <ac:chgData name="Eren Tumkaya" userId="c30e6dd1be3858e5" providerId="LiveId" clId="{5F16C6C0-E01F-4E38-93C1-E476FA0FD2A2}" dt="2024-01-04T15:33:13.771" v="213" actId="22"/>
          <ac:picMkLst>
            <pc:docMk/>
            <pc:sldMk cId="2087313367" sldId="261"/>
            <ac:picMk id="5" creationId="{0144695A-BDCD-BC94-5D88-8E7C9684EA05}"/>
          </ac:picMkLst>
        </pc:picChg>
      </pc:sldChg>
      <pc:sldChg chg="addSp delSp modSp new mod">
        <pc:chgData name="Eren Tumkaya" userId="c30e6dd1be3858e5" providerId="LiveId" clId="{5F16C6C0-E01F-4E38-93C1-E476FA0FD2A2}" dt="2024-01-04T15:41:00.865" v="377" actId="20577"/>
        <pc:sldMkLst>
          <pc:docMk/>
          <pc:sldMk cId="1012510935" sldId="262"/>
        </pc:sldMkLst>
        <pc:spChg chg="mod">
          <ac:chgData name="Eren Tumkaya" userId="c30e6dd1be3858e5" providerId="LiveId" clId="{5F16C6C0-E01F-4E38-93C1-E476FA0FD2A2}" dt="2024-01-04T15:36:40.798" v="315" actId="20577"/>
          <ac:spMkLst>
            <pc:docMk/>
            <pc:sldMk cId="1012510935" sldId="262"/>
            <ac:spMk id="2" creationId="{70353CEF-5A52-49EA-477A-ACD8DA4C6D8B}"/>
          </ac:spMkLst>
        </pc:spChg>
        <pc:spChg chg="mod">
          <ac:chgData name="Eren Tumkaya" userId="c30e6dd1be3858e5" providerId="LiveId" clId="{5F16C6C0-E01F-4E38-93C1-E476FA0FD2A2}" dt="2024-01-04T15:41:00.865" v="377" actId="20577"/>
          <ac:spMkLst>
            <pc:docMk/>
            <pc:sldMk cId="1012510935" sldId="262"/>
            <ac:spMk id="3" creationId="{30F7CD4A-B7D6-4156-3246-DD88187DE15C}"/>
          </ac:spMkLst>
        </pc:spChg>
        <pc:picChg chg="add mod">
          <ac:chgData name="Eren Tumkaya" userId="c30e6dd1be3858e5" providerId="LiveId" clId="{5F16C6C0-E01F-4E38-93C1-E476FA0FD2A2}" dt="2024-01-04T15:40:38.553" v="351" actId="1076"/>
          <ac:picMkLst>
            <pc:docMk/>
            <pc:sldMk cId="1012510935" sldId="262"/>
            <ac:picMk id="5" creationId="{6DDFFB6E-C956-D03F-CE93-A9571CA9E5AB}"/>
          </ac:picMkLst>
        </pc:picChg>
        <pc:picChg chg="add del mod">
          <ac:chgData name="Eren Tumkaya" userId="c30e6dd1be3858e5" providerId="LiveId" clId="{5F16C6C0-E01F-4E38-93C1-E476FA0FD2A2}" dt="2024-01-04T15:40:16.412" v="346" actId="21"/>
          <ac:picMkLst>
            <pc:docMk/>
            <pc:sldMk cId="1012510935" sldId="262"/>
            <ac:picMk id="7" creationId="{13E4FA68-1635-7777-7457-D90298A37894}"/>
          </ac:picMkLst>
        </pc:picChg>
        <pc:picChg chg="add mod">
          <ac:chgData name="Eren Tumkaya" userId="c30e6dd1be3858e5" providerId="LiveId" clId="{5F16C6C0-E01F-4E38-93C1-E476FA0FD2A2}" dt="2024-01-04T15:40:54.943" v="360" actId="1076"/>
          <ac:picMkLst>
            <pc:docMk/>
            <pc:sldMk cId="1012510935" sldId="262"/>
            <ac:picMk id="9" creationId="{E7AA6D59-0354-A09A-F480-BBA721A46BA5}"/>
          </ac:picMkLst>
        </pc:picChg>
      </pc:sldChg>
      <pc:sldChg chg="addSp delSp modSp add mod setBg">
        <pc:chgData name="Eren Tumkaya" userId="c30e6dd1be3858e5" providerId="LiveId" clId="{5F16C6C0-E01F-4E38-93C1-E476FA0FD2A2}" dt="2024-01-05T10:13:10.600" v="1887" actId="122"/>
        <pc:sldMkLst>
          <pc:docMk/>
          <pc:sldMk cId="2818505805" sldId="263"/>
        </pc:sldMkLst>
        <pc:spChg chg="mod">
          <ac:chgData name="Eren Tumkaya" userId="c30e6dd1be3858e5" providerId="LiveId" clId="{5F16C6C0-E01F-4E38-93C1-E476FA0FD2A2}" dt="2024-01-05T10:07:13.276" v="1647" actId="20577"/>
          <ac:spMkLst>
            <pc:docMk/>
            <pc:sldMk cId="2818505805" sldId="263"/>
            <ac:spMk id="2" creationId="{4BAECE38-63ED-783B-DA9E-422AD57E2213}"/>
          </ac:spMkLst>
        </pc:spChg>
        <pc:spChg chg="mod">
          <ac:chgData name="Eren Tumkaya" userId="c30e6dd1be3858e5" providerId="LiveId" clId="{5F16C6C0-E01F-4E38-93C1-E476FA0FD2A2}" dt="2024-01-05T10:13:10.600" v="1887" actId="122"/>
          <ac:spMkLst>
            <pc:docMk/>
            <pc:sldMk cId="2818505805" sldId="263"/>
            <ac:spMk id="3" creationId="{63D5F7E6-C47E-73CE-E9AB-BD5EA317CB93}"/>
          </ac:spMkLst>
        </pc:spChg>
        <pc:spChg chg="add del">
          <ac:chgData name="Eren Tumkaya" userId="c30e6dd1be3858e5" providerId="LiveId" clId="{5F16C6C0-E01F-4E38-93C1-E476FA0FD2A2}" dt="2024-01-05T10:06:53.811" v="1609" actId="26606"/>
          <ac:spMkLst>
            <pc:docMk/>
            <pc:sldMk cId="2818505805" sldId="263"/>
            <ac:spMk id="8" creationId="{FFD48BC7-DC40-47DE-87EE-9F4B6ECB9ABB}"/>
          </ac:spMkLst>
        </pc:spChg>
        <pc:spChg chg="add del">
          <ac:chgData name="Eren Tumkaya" userId="c30e6dd1be3858e5" providerId="LiveId" clId="{5F16C6C0-E01F-4E38-93C1-E476FA0FD2A2}" dt="2024-01-05T10:06:53.811" v="1609" actId="26606"/>
          <ac:spMkLst>
            <pc:docMk/>
            <pc:sldMk cId="2818505805" sldId="263"/>
            <ac:spMk id="10" creationId="{E502BBC7-2C76-46F3-BC24-5985BC13DB88}"/>
          </ac:spMkLst>
        </pc:spChg>
        <pc:spChg chg="add del">
          <ac:chgData name="Eren Tumkaya" userId="c30e6dd1be3858e5" providerId="LiveId" clId="{5F16C6C0-E01F-4E38-93C1-E476FA0FD2A2}" dt="2024-01-05T10:06:53.811" v="1609" actId="26606"/>
          <ac:spMkLst>
            <pc:docMk/>
            <pc:sldMk cId="2818505805" sldId="263"/>
            <ac:spMk id="12" creationId="{C7F28D52-2A5F-4D23-81AE-7CB8B591C7AF}"/>
          </ac:spMkLst>
        </pc:spChg>
        <pc:spChg chg="add del">
          <ac:chgData name="Eren Tumkaya" userId="c30e6dd1be3858e5" providerId="LiveId" clId="{5F16C6C0-E01F-4E38-93C1-E476FA0FD2A2}" dt="2024-01-05T10:06:53.811" v="1609" actId="26606"/>
          <ac:spMkLst>
            <pc:docMk/>
            <pc:sldMk cId="2818505805" sldId="263"/>
            <ac:spMk id="14" creationId="{3629484E-3792-4B3D-89AD-7C8A1ED0E0D4}"/>
          </ac:spMkLst>
        </pc:spChg>
        <pc:spChg chg="add">
          <ac:chgData name="Eren Tumkaya" userId="c30e6dd1be3858e5" providerId="LiveId" clId="{5F16C6C0-E01F-4E38-93C1-E476FA0FD2A2}" dt="2024-01-05T10:06:53.832" v="1610" actId="26606"/>
          <ac:spMkLst>
            <pc:docMk/>
            <pc:sldMk cId="2818505805" sldId="263"/>
            <ac:spMk id="16" creationId="{C27D7A02-907B-496F-BA7E-AA3780733CA7}"/>
          </ac:spMkLst>
        </pc:spChg>
        <pc:spChg chg="add">
          <ac:chgData name="Eren Tumkaya" userId="c30e6dd1be3858e5" providerId="LiveId" clId="{5F16C6C0-E01F-4E38-93C1-E476FA0FD2A2}" dt="2024-01-05T10:06:53.832" v="1610" actId="26606"/>
          <ac:spMkLst>
            <pc:docMk/>
            <pc:sldMk cId="2818505805" sldId="263"/>
            <ac:spMk id="17" creationId="{0FBA5268-0AE7-4CAD-9537-D0EB09E76406}"/>
          </ac:spMkLst>
        </pc:spChg>
        <pc:spChg chg="add">
          <ac:chgData name="Eren Tumkaya" userId="c30e6dd1be3858e5" providerId="LiveId" clId="{5F16C6C0-E01F-4E38-93C1-E476FA0FD2A2}" dt="2024-01-05T10:06:53.832" v="1610" actId="26606"/>
          <ac:spMkLst>
            <pc:docMk/>
            <pc:sldMk cId="2818505805" sldId="263"/>
            <ac:spMk id="18" creationId="{088D065B-39DA-4077-B9CF-E489CE4C0169}"/>
          </ac:spMkLst>
        </pc:spChg>
      </pc:sldChg>
      <pc:sldChg chg="add">
        <pc:chgData name="Eren Tumkaya" userId="c30e6dd1be3858e5" providerId="LiveId" clId="{5F16C6C0-E01F-4E38-93C1-E476FA0FD2A2}" dt="2024-01-05T09:55:20.083" v="1589"/>
        <pc:sldMkLst>
          <pc:docMk/>
          <pc:sldMk cId="642068155" sldId="264"/>
        </pc:sldMkLst>
      </pc:sldChg>
      <pc:sldChg chg="add del ord">
        <pc:chgData name="Eren Tumkaya" userId="c30e6dd1be3858e5" providerId="LiveId" clId="{5F16C6C0-E01F-4E38-93C1-E476FA0FD2A2}" dt="2024-01-05T09:53:22.978" v="1525" actId="2696"/>
        <pc:sldMkLst>
          <pc:docMk/>
          <pc:sldMk cId="1277647563" sldId="264"/>
        </pc:sldMkLst>
      </pc:sldChg>
      <pc:sldChg chg="addSp delSp modSp new mod">
        <pc:chgData name="Eren Tumkaya" userId="c30e6dd1be3858e5" providerId="LiveId" clId="{5F16C6C0-E01F-4E38-93C1-E476FA0FD2A2}" dt="2024-01-05T09:01:16.514" v="1065" actId="20577"/>
        <pc:sldMkLst>
          <pc:docMk/>
          <pc:sldMk cId="1290405205" sldId="265"/>
        </pc:sldMkLst>
        <pc:spChg chg="mod">
          <ac:chgData name="Eren Tumkaya" userId="c30e6dd1be3858e5" providerId="LiveId" clId="{5F16C6C0-E01F-4E38-93C1-E476FA0FD2A2}" dt="2024-01-05T09:01:16.514" v="1065" actId="20577"/>
          <ac:spMkLst>
            <pc:docMk/>
            <pc:sldMk cId="1290405205" sldId="265"/>
            <ac:spMk id="2" creationId="{B7C5CFD6-7DD2-BF7E-957A-CCC0F8D13A5B}"/>
          </ac:spMkLst>
        </pc:spChg>
        <pc:spChg chg="del">
          <ac:chgData name="Eren Tumkaya" userId="c30e6dd1be3858e5" providerId="LiveId" clId="{5F16C6C0-E01F-4E38-93C1-E476FA0FD2A2}" dt="2024-01-04T15:40:20.871" v="347"/>
          <ac:spMkLst>
            <pc:docMk/>
            <pc:sldMk cId="1290405205" sldId="265"/>
            <ac:spMk id="3" creationId="{9260069A-7364-59F6-7DB7-610918918EEA}"/>
          </ac:spMkLst>
        </pc:spChg>
        <pc:picChg chg="add mod">
          <ac:chgData name="Eren Tumkaya" userId="c30e6dd1be3858e5" providerId="LiveId" clId="{5F16C6C0-E01F-4E38-93C1-E476FA0FD2A2}" dt="2024-01-04T15:43:38.798" v="431" actId="1076"/>
          <ac:picMkLst>
            <pc:docMk/>
            <pc:sldMk cId="1290405205" sldId="265"/>
            <ac:picMk id="4" creationId="{379F8D41-E064-D2BE-ED0A-A91594B07AA9}"/>
          </ac:picMkLst>
        </pc:picChg>
        <pc:picChg chg="add mod">
          <ac:chgData name="Eren Tumkaya" userId="c30e6dd1be3858e5" providerId="LiveId" clId="{5F16C6C0-E01F-4E38-93C1-E476FA0FD2A2}" dt="2024-01-04T15:43:52.021" v="437" actId="14100"/>
          <ac:picMkLst>
            <pc:docMk/>
            <pc:sldMk cId="1290405205" sldId="265"/>
            <ac:picMk id="6" creationId="{402D8A17-FEFC-9ABE-43FE-832318BAA303}"/>
          </ac:picMkLst>
        </pc:picChg>
      </pc:sldChg>
      <pc:sldChg chg="addSp delSp modSp new mod">
        <pc:chgData name="Eren Tumkaya" userId="c30e6dd1be3858e5" providerId="LiveId" clId="{5F16C6C0-E01F-4E38-93C1-E476FA0FD2A2}" dt="2024-01-04T15:42:30.482" v="428" actId="20577"/>
        <pc:sldMkLst>
          <pc:docMk/>
          <pc:sldMk cId="404567580" sldId="266"/>
        </pc:sldMkLst>
        <pc:spChg chg="mod">
          <ac:chgData name="Eren Tumkaya" userId="c30e6dd1be3858e5" providerId="LiveId" clId="{5F16C6C0-E01F-4E38-93C1-E476FA0FD2A2}" dt="2024-01-04T15:42:30.482" v="428" actId="20577"/>
          <ac:spMkLst>
            <pc:docMk/>
            <pc:sldMk cId="404567580" sldId="266"/>
            <ac:spMk id="2" creationId="{92A6F858-573F-981A-E4EC-1BBD5624CF5E}"/>
          </ac:spMkLst>
        </pc:spChg>
        <pc:spChg chg="del">
          <ac:chgData name="Eren Tumkaya" userId="c30e6dd1be3858e5" providerId="LiveId" clId="{5F16C6C0-E01F-4E38-93C1-E476FA0FD2A2}" dt="2024-01-04T15:41:58.717" v="379" actId="22"/>
          <ac:spMkLst>
            <pc:docMk/>
            <pc:sldMk cId="404567580" sldId="266"/>
            <ac:spMk id="3" creationId="{ABB63519-8EA5-593F-398B-C2B6FEED14A7}"/>
          </ac:spMkLst>
        </pc:spChg>
        <pc:picChg chg="add mod ord">
          <ac:chgData name="Eren Tumkaya" userId="c30e6dd1be3858e5" providerId="LiveId" clId="{5F16C6C0-E01F-4E38-93C1-E476FA0FD2A2}" dt="2024-01-04T15:42:07.836" v="381" actId="1076"/>
          <ac:picMkLst>
            <pc:docMk/>
            <pc:sldMk cId="404567580" sldId="266"/>
            <ac:picMk id="5" creationId="{C43A7C46-1CB0-9E46-FBEC-DAEC6C95E835}"/>
          </ac:picMkLst>
        </pc:picChg>
      </pc:sldChg>
      <pc:sldChg chg="new del">
        <pc:chgData name="Eren Tumkaya" userId="c30e6dd1be3858e5" providerId="LiveId" clId="{5F16C6C0-E01F-4E38-93C1-E476FA0FD2A2}" dt="2024-01-04T15:44:03.890" v="438" actId="2696"/>
        <pc:sldMkLst>
          <pc:docMk/>
          <pc:sldMk cId="3174019893" sldId="267"/>
        </pc:sldMkLst>
      </pc:sldChg>
      <pc:sldChg chg="addSp delSp modSp new mod">
        <pc:chgData name="Eren Tumkaya" userId="c30e6dd1be3858e5" providerId="LiveId" clId="{5F16C6C0-E01F-4E38-93C1-E476FA0FD2A2}" dt="2024-01-05T09:01:23.888" v="1066" actId="20577"/>
        <pc:sldMkLst>
          <pc:docMk/>
          <pc:sldMk cId="4266675210" sldId="267"/>
        </pc:sldMkLst>
        <pc:spChg chg="mod">
          <ac:chgData name="Eren Tumkaya" userId="c30e6dd1be3858e5" providerId="LiveId" clId="{5F16C6C0-E01F-4E38-93C1-E476FA0FD2A2}" dt="2024-01-05T09:01:23.888" v="1066" actId="20577"/>
          <ac:spMkLst>
            <pc:docMk/>
            <pc:sldMk cId="4266675210" sldId="267"/>
            <ac:spMk id="2" creationId="{492D1CF6-5A27-4289-8911-26DECC84F4D0}"/>
          </ac:spMkLst>
        </pc:spChg>
        <pc:spChg chg="del">
          <ac:chgData name="Eren Tumkaya" userId="c30e6dd1be3858e5" providerId="LiveId" clId="{5F16C6C0-E01F-4E38-93C1-E476FA0FD2A2}" dt="2024-01-04T16:09:28.904" v="460" actId="22"/>
          <ac:spMkLst>
            <pc:docMk/>
            <pc:sldMk cId="4266675210" sldId="267"/>
            <ac:spMk id="3" creationId="{2903461B-BE6B-A3BC-C033-A4DF703E86D3}"/>
          </ac:spMkLst>
        </pc:spChg>
        <pc:picChg chg="add mod ord">
          <ac:chgData name="Eren Tumkaya" userId="c30e6dd1be3858e5" providerId="LiveId" clId="{5F16C6C0-E01F-4E38-93C1-E476FA0FD2A2}" dt="2024-01-04T16:09:28.904" v="460" actId="22"/>
          <ac:picMkLst>
            <pc:docMk/>
            <pc:sldMk cId="4266675210" sldId="267"/>
            <ac:picMk id="5" creationId="{41A4BC90-32D0-99F6-B573-4EF65AA4AD57}"/>
          </ac:picMkLst>
        </pc:picChg>
      </pc:sldChg>
      <pc:sldChg chg="modSp new del mod">
        <pc:chgData name="Eren Tumkaya" userId="c30e6dd1be3858e5" providerId="LiveId" clId="{5F16C6C0-E01F-4E38-93C1-E476FA0FD2A2}" dt="2024-01-04T16:10:40.553" v="515" actId="2696"/>
        <pc:sldMkLst>
          <pc:docMk/>
          <pc:sldMk cId="1486982389" sldId="268"/>
        </pc:sldMkLst>
        <pc:spChg chg="mod">
          <ac:chgData name="Eren Tumkaya" userId="c30e6dd1be3858e5" providerId="LiveId" clId="{5F16C6C0-E01F-4E38-93C1-E476FA0FD2A2}" dt="2024-01-04T16:10:20.702" v="513" actId="20577"/>
          <ac:spMkLst>
            <pc:docMk/>
            <pc:sldMk cId="1486982389" sldId="268"/>
            <ac:spMk id="2" creationId="{296B3FA4-598E-A85C-3E32-CD01F5D39BD5}"/>
          </ac:spMkLst>
        </pc:spChg>
      </pc:sldChg>
      <pc:sldChg chg="addSp delSp modSp new mod">
        <pc:chgData name="Eren Tumkaya" userId="c30e6dd1be3858e5" providerId="LiveId" clId="{5F16C6C0-E01F-4E38-93C1-E476FA0FD2A2}" dt="2024-01-04T16:13:06.844" v="570" actId="1076"/>
        <pc:sldMkLst>
          <pc:docMk/>
          <pc:sldMk cId="3087743457" sldId="268"/>
        </pc:sldMkLst>
        <pc:spChg chg="mod">
          <ac:chgData name="Eren Tumkaya" userId="c30e6dd1be3858e5" providerId="LiveId" clId="{5F16C6C0-E01F-4E38-93C1-E476FA0FD2A2}" dt="2024-01-04T16:11:49.761" v="562" actId="20577"/>
          <ac:spMkLst>
            <pc:docMk/>
            <pc:sldMk cId="3087743457" sldId="268"/>
            <ac:spMk id="2" creationId="{30576D95-C9EA-A968-F515-FBAC6EC29F5E}"/>
          </ac:spMkLst>
        </pc:spChg>
        <pc:spChg chg="del">
          <ac:chgData name="Eren Tumkaya" userId="c30e6dd1be3858e5" providerId="LiveId" clId="{5F16C6C0-E01F-4E38-93C1-E476FA0FD2A2}" dt="2024-01-04T16:12:45.399" v="563" actId="22"/>
          <ac:spMkLst>
            <pc:docMk/>
            <pc:sldMk cId="3087743457" sldId="268"/>
            <ac:spMk id="3" creationId="{E02A8FDE-C4A2-DB94-C41D-992A1CDFB4EF}"/>
          </ac:spMkLst>
        </pc:spChg>
        <pc:picChg chg="add mod ord">
          <ac:chgData name="Eren Tumkaya" userId="c30e6dd1be3858e5" providerId="LiveId" clId="{5F16C6C0-E01F-4E38-93C1-E476FA0FD2A2}" dt="2024-01-04T16:13:06.844" v="570" actId="1076"/>
          <ac:picMkLst>
            <pc:docMk/>
            <pc:sldMk cId="3087743457" sldId="268"/>
            <ac:picMk id="5" creationId="{3B318238-D05F-9BFC-E090-C052CDE993B3}"/>
          </ac:picMkLst>
        </pc:picChg>
      </pc:sldChg>
      <pc:sldChg chg="addSp delSp modSp new mod">
        <pc:chgData name="Eren Tumkaya" userId="c30e6dd1be3858e5" providerId="LiveId" clId="{5F16C6C0-E01F-4E38-93C1-E476FA0FD2A2}" dt="2024-01-04T16:16:56.939" v="613" actId="14100"/>
        <pc:sldMkLst>
          <pc:docMk/>
          <pc:sldMk cId="3548047056" sldId="269"/>
        </pc:sldMkLst>
        <pc:spChg chg="mod">
          <ac:chgData name="Eren Tumkaya" userId="c30e6dd1be3858e5" providerId="LiveId" clId="{5F16C6C0-E01F-4E38-93C1-E476FA0FD2A2}" dt="2024-01-04T16:16:34.255" v="607" actId="1076"/>
          <ac:spMkLst>
            <pc:docMk/>
            <pc:sldMk cId="3548047056" sldId="269"/>
            <ac:spMk id="2" creationId="{76E3078A-1211-0B6D-083B-BD2B68896ADE}"/>
          </ac:spMkLst>
        </pc:spChg>
        <pc:spChg chg="del">
          <ac:chgData name="Eren Tumkaya" userId="c30e6dd1be3858e5" providerId="LiveId" clId="{5F16C6C0-E01F-4E38-93C1-E476FA0FD2A2}" dt="2024-01-04T16:14:58.913" v="592" actId="22"/>
          <ac:spMkLst>
            <pc:docMk/>
            <pc:sldMk cId="3548047056" sldId="269"/>
            <ac:spMk id="3" creationId="{190F0FC6-5AC1-5600-82A0-268B22BDFAD3}"/>
          </ac:spMkLst>
        </pc:spChg>
        <pc:picChg chg="add mod ord">
          <ac:chgData name="Eren Tumkaya" userId="c30e6dd1be3858e5" providerId="LiveId" clId="{5F16C6C0-E01F-4E38-93C1-E476FA0FD2A2}" dt="2024-01-04T16:16:37.679" v="608" actId="14100"/>
          <ac:picMkLst>
            <pc:docMk/>
            <pc:sldMk cId="3548047056" sldId="269"/>
            <ac:picMk id="5" creationId="{CB0BAC55-1D13-80C1-7C01-43079EB05277}"/>
          </ac:picMkLst>
        </pc:picChg>
        <pc:picChg chg="add mod">
          <ac:chgData name="Eren Tumkaya" userId="c30e6dd1be3858e5" providerId="LiveId" clId="{5F16C6C0-E01F-4E38-93C1-E476FA0FD2A2}" dt="2024-01-04T16:16:56.939" v="613" actId="14100"/>
          <ac:picMkLst>
            <pc:docMk/>
            <pc:sldMk cId="3548047056" sldId="269"/>
            <ac:picMk id="7" creationId="{58FC1B85-08FA-584F-3FF3-E67AEBB214E3}"/>
          </ac:picMkLst>
        </pc:picChg>
      </pc:sldChg>
      <pc:sldChg chg="addSp delSp modSp new mod">
        <pc:chgData name="Eren Tumkaya" userId="c30e6dd1be3858e5" providerId="LiveId" clId="{5F16C6C0-E01F-4E38-93C1-E476FA0FD2A2}" dt="2024-01-04T22:15:25.035" v="970" actId="1076"/>
        <pc:sldMkLst>
          <pc:docMk/>
          <pc:sldMk cId="3451667647" sldId="270"/>
        </pc:sldMkLst>
        <pc:spChg chg="mod">
          <ac:chgData name="Eren Tumkaya" userId="c30e6dd1be3858e5" providerId="LiveId" clId="{5F16C6C0-E01F-4E38-93C1-E476FA0FD2A2}" dt="2024-01-04T22:15:25.035" v="970" actId="1076"/>
          <ac:spMkLst>
            <pc:docMk/>
            <pc:sldMk cId="3451667647" sldId="270"/>
            <ac:spMk id="2" creationId="{7C3C250D-E0C7-DEA3-8984-328CB6BCDB50}"/>
          </ac:spMkLst>
        </pc:spChg>
        <pc:spChg chg="mod">
          <ac:chgData name="Eren Tumkaya" userId="c30e6dd1be3858e5" providerId="LiveId" clId="{5F16C6C0-E01F-4E38-93C1-E476FA0FD2A2}" dt="2024-01-04T16:30:46.543" v="669" actId="5793"/>
          <ac:spMkLst>
            <pc:docMk/>
            <pc:sldMk cId="3451667647" sldId="270"/>
            <ac:spMk id="3" creationId="{655D9E9A-7FE0-D76E-E460-C84942BD586E}"/>
          </ac:spMkLst>
        </pc:spChg>
        <pc:picChg chg="add del">
          <ac:chgData name="Eren Tumkaya" userId="c30e6dd1be3858e5" providerId="LiveId" clId="{5F16C6C0-E01F-4E38-93C1-E476FA0FD2A2}" dt="2024-01-04T16:31:40.170" v="671" actId="21"/>
          <ac:picMkLst>
            <pc:docMk/>
            <pc:sldMk cId="3451667647" sldId="270"/>
            <ac:picMk id="5" creationId="{EA5E760A-C166-FC5F-1114-58015335CCFD}"/>
          </ac:picMkLst>
        </pc:picChg>
      </pc:sldChg>
      <pc:sldChg chg="addSp delSp modSp new mod">
        <pc:chgData name="Eren Tumkaya" userId="c30e6dd1be3858e5" providerId="LiveId" clId="{5F16C6C0-E01F-4E38-93C1-E476FA0FD2A2}" dt="2024-01-04T16:32:14.380" v="706" actId="20577"/>
        <pc:sldMkLst>
          <pc:docMk/>
          <pc:sldMk cId="2516404459" sldId="271"/>
        </pc:sldMkLst>
        <pc:spChg chg="mod">
          <ac:chgData name="Eren Tumkaya" userId="c30e6dd1be3858e5" providerId="LiveId" clId="{5F16C6C0-E01F-4E38-93C1-E476FA0FD2A2}" dt="2024-01-04T16:32:14.380" v="706" actId="20577"/>
          <ac:spMkLst>
            <pc:docMk/>
            <pc:sldMk cId="2516404459" sldId="271"/>
            <ac:spMk id="2" creationId="{0D08C68D-F18F-43BD-A6A8-EAD746A523D9}"/>
          </ac:spMkLst>
        </pc:spChg>
        <pc:spChg chg="del">
          <ac:chgData name="Eren Tumkaya" userId="c30e6dd1be3858e5" providerId="LiveId" clId="{5F16C6C0-E01F-4E38-93C1-E476FA0FD2A2}" dt="2024-01-04T16:31:44.704" v="673"/>
          <ac:spMkLst>
            <pc:docMk/>
            <pc:sldMk cId="2516404459" sldId="271"/>
            <ac:spMk id="3" creationId="{6C7DACA8-2AC7-C6F5-30BD-9FE52B1B6E3F}"/>
          </ac:spMkLst>
        </pc:spChg>
        <pc:picChg chg="add mod">
          <ac:chgData name="Eren Tumkaya" userId="c30e6dd1be3858e5" providerId="LiveId" clId="{5F16C6C0-E01F-4E38-93C1-E476FA0FD2A2}" dt="2024-01-04T16:31:44.704" v="673"/>
          <ac:picMkLst>
            <pc:docMk/>
            <pc:sldMk cId="2516404459" sldId="271"/>
            <ac:picMk id="4" creationId="{CB3D2FB9-7DB7-D4D6-AD2E-F85BEC78794F}"/>
          </ac:picMkLst>
        </pc:picChg>
      </pc:sldChg>
      <pc:sldChg chg="addSp delSp modSp new mod">
        <pc:chgData name="Eren Tumkaya" userId="c30e6dd1be3858e5" providerId="LiveId" clId="{5F16C6C0-E01F-4E38-93C1-E476FA0FD2A2}" dt="2024-01-04T16:36:33.920" v="763" actId="20577"/>
        <pc:sldMkLst>
          <pc:docMk/>
          <pc:sldMk cId="715530794" sldId="272"/>
        </pc:sldMkLst>
        <pc:spChg chg="mod">
          <ac:chgData name="Eren Tumkaya" userId="c30e6dd1be3858e5" providerId="LiveId" clId="{5F16C6C0-E01F-4E38-93C1-E476FA0FD2A2}" dt="2024-01-04T16:36:33.920" v="763" actId="20577"/>
          <ac:spMkLst>
            <pc:docMk/>
            <pc:sldMk cId="715530794" sldId="272"/>
            <ac:spMk id="2" creationId="{D3605D6B-46E2-2802-CE2B-850493D01DD5}"/>
          </ac:spMkLst>
        </pc:spChg>
        <pc:spChg chg="del">
          <ac:chgData name="Eren Tumkaya" userId="c30e6dd1be3858e5" providerId="LiveId" clId="{5F16C6C0-E01F-4E38-93C1-E476FA0FD2A2}" dt="2024-01-04T16:35:48.941" v="708" actId="22"/>
          <ac:spMkLst>
            <pc:docMk/>
            <pc:sldMk cId="715530794" sldId="272"/>
            <ac:spMk id="3" creationId="{D5EDA3DA-90D7-D9A1-5D32-320040859D9C}"/>
          </ac:spMkLst>
        </pc:spChg>
        <pc:picChg chg="add mod ord">
          <ac:chgData name="Eren Tumkaya" userId="c30e6dd1be3858e5" providerId="LiveId" clId="{5F16C6C0-E01F-4E38-93C1-E476FA0FD2A2}" dt="2024-01-04T16:35:58.942" v="711" actId="1076"/>
          <ac:picMkLst>
            <pc:docMk/>
            <pc:sldMk cId="715530794" sldId="272"/>
            <ac:picMk id="5" creationId="{02FF4746-B355-7FD2-D7E8-8B0BACB18058}"/>
          </ac:picMkLst>
        </pc:picChg>
      </pc:sldChg>
      <pc:sldChg chg="addSp delSp modSp new mod">
        <pc:chgData name="Eren Tumkaya" userId="c30e6dd1be3858e5" providerId="LiveId" clId="{5F16C6C0-E01F-4E38-93C1-E476FA0FD2A2}" dt="2024-01-04T16:38:34.937" v="809" actId="1076"/>
        <pc:sldMkLst>
          <pc:docMk/>
          <pc:sldMk cId="1672368067" sldId="273"/>
        </pc:sldMkLst>
        <pc:spChg chg="mod">
          <ac:chgData name="Eren Tumkaya" userId="c30e6dd1be3858e5" providerId="LiveId" clId="{5F16C6C0-E01F-4E38-93C1-E476FA0FD2A2}" dt="2024-01-04T16:37:39.047" v="806" actId="20577"/>
          <ac:spMkLst>
            <pc:docMk/>
            <pc:sldMk cId="1672368067" sldId="273"/>
            <ac:spMk id="2" creationId="{F9DB47F6-F9CD-34BD-B3C2-F6D9C094B60E}"/>
          </ac:spMkLst>
        </pc:spChg>
        <pc:spChg chg="del">
          <ac:chgData name="Eren Tumkaya" userId="c30e6dd1be3858e5" providerId="LiveId" clId="{5F16C6C0-E01F-4E38-93C1-E476FA0FD2A2}" dt="2024-01-04T16:37:14.983" v="765" actId="22"/>
          <ac:spMkLst>
            <pc:docMk/>
            <pc:sldMk cId="1672368067" sldId="273"/>
            <ac:spMk id="3" creationId="{977107F4-C833-23AF-A8DA-F0B1119AFB36}"/>
          </ac:spMkLst>
        </pc:spChg>
        <pc:picChg chg="add mod ord">
          <ac:chgData name="Eren Tumkaya" userId="c30e6dd1be3858e5" providerId="LiveId" clId="{5F16C6C0-E01F-4E38-93C1-E476FA0FD2A2}" dt="2024-01-04T16:37:43.336" v="807" actId="14100"/>
          <ac:picMkLst>
            <pc:docMk/>
            <pc:sldMk cId="1672368067" sldId="273"/>
            <ac:picMk id="5" creationId="{B131757D-002E-E39B-6A71-CEE31E175197}"/>
          </ac:picMkLst>
        </pc:picChg>
        <pc:picChg chg="add mod">
          <ac:chgData name="Eren Tumkaya" userId="c30e6dd1be3858e5" providerId="LiveId" clId="{5F16C6C0-E01F-4E38-93C1-E476FA0FD2A2}" dt="2024-01-04T16:38:34.937" v="809" actId="1076"/>
          <ac:picMkLst>
            <pc:docMk/>
            <pc:sldMk cId="1672368067" sldId="273"/>
            <ac:picMk id="7" creationId="{D35108DC-F170-466C-C043-DE2C20643B79}"/>
          </ac:picMkLst>
        </pc:picChg>
      </pc:sldChg>
      <pc:sldChg chg="addSp delSp modSp new mod">
        <pc:chgData name="Eren Tumkaya" userId="c30e6dd1be3858e5" providerId="LiveId" clId="{5F16C6C0-E01F-4E38-93C1-E476FA0FD2A2}" dt="2024-01-04T16:47:42.775" v="837" actId="14100"/>
        <pc:sldMkLst>
          <pc:docMk/>
          <pc:sldMk cId="1044512097" sldId="274"/>
        </pc:sldMkLst>
        <pc:spChg chg="mod">
          <ac:chgData name="Eren Tumkaya" userId="c30e6dd1be3858e5" providerId="LiveId" clId="{5F16C6C0-E01F-4E38-93C1-E476FA0FD2A2}" dt="2024-01-04T16:46:20.496" v="833" actId="1076"/>
          <ac:spMkLst>
            <pc:docMk/>
            <pc:sldMk cId="1044512097" sldId="274"/>
            <ac:spMk id="2" creationId="{31397B43-933A-A0A8-3209-CC23E186631B}"/>
          </ac:spMkLst>
        </pc:spChg>
        <pc:spChg chg="del">
          <ac:chgData name="Eren Tumkaya" userId="c30e6dd1be3858e5" providerId="LiveId" clId="{5F16C6C0-E01F-4E38-93C1-E476FA0FD2A2}" dt="2024-01-04T16:47:34.176" v="834" actId="22"/>
          <ac:spMkLst>
            <pc:docMk/>
            <pc:sldMk cId="1044512097" sldId="274"/>
            <ac:spMk id="3" creationId="{46B08452-EC09-DC4B-EF13-740B2C51E358}"/>
          </ac:spMkLst>
        </pc:spChg>
        <pc:picChg chg="add mod ord">
          <ac:chgData name="Eren Tumkaya" userId="c30e6dd1be3858e5" providerId="LiveId" clId="{5F16C6C0-E01F-4E38-93C1-E476FA0FD2A2}" dt="2024-01-04T16:47:42.775" v="837" actId="14100"/>
          <ac:picMkLst>
            <pc:docMk/>
            <pc:sldMk cId="1044512097" sldId="274"/>
            <ac:picMk id="5" creationId="{EF6279F0-171D-DAF3-C4E1-5C44B3FE9ACB}"/>
          </ac:picMkLst>
        </pc:picChg>
      </pc:sldChg>
      <pc:sldChg chg="addSp delSp modSp new mod">
        <pc:chgData name="Eren Tumkaya" userId="c30e6dd1be3858e5" providerId="LiveId" clId="{5F16C6C0-E01F-4E38-93C1-E476FA0FD2A2}" dt="2024-01-04T16:50:29.750" v="848" actId="1076"/>
        <pc:sldMkLst>
          <pc:docMk/>
          <pc:sldMk cId="1737953147" sldId="275"/>
        </pc:sldMkLst>
        <pc:spChg chg="del">
          <ac:chgData name="Eren Tumkaya" userId="c30e6dd1be3858e5" providerId="LiveId" clId="{5F16C6C0-E01F-4E38-93C1-E476FA0FD2A2}" dt="2024-01-04T16:50:24.518" v="846" actId="478"/>
          <ac:spMkLst>
            <pc:docMk/>
            <pc:sldMk cId="1737953147" sldId="275"/>
            <ac:spMk id="2" creationId="{0B6B5A1B-3777-E8A1-D578-6C74481BA200}"/>
          </ac:spMkLst>
        </pc:spChg>
        <pc:spChg chg="del">
          <ac:chgData name="Eren Tumkaya" userId="c30e6dd1be3858e5" providerId="LiveId" clId="{5F16C6C0-E01F-4E38-93C1-E476FA0FD2A2}" dt="2024-01-04T16:50:06.353" v="840" actId="22"/>
          <ac:spMkLst>
            <pc:docMk/>
            <pc:sldMk cId="1737953147" sldId="275"/>
            <ac:spMk id="3" creationId="{A82338A4-C75A-6D5A-0D21-FA552CFC9C78}"/>
          </ac:spMkLst>
        </pc:spChg>
        <pc:picChg chg="add mod ord">
          <ac:chgData name="Eren Tumkaya" userId="c30e6dd1be3858e5" providerId="LiveId" clId="{5F16C6C0-E01F-4E38-93C1-E476FA0FD2A2}" dt="2024-01-04T16:50:29.750" v="848" actId="1076"/>
          <ac:picMkLst>
            <pc:docMk/>
            <pc:sldMk cId="1737953147" sldId="275"/>
            <ac:picMk id="5" creationId="{36175797-AD00-B876-5499-3C0D8873247D}"/>
          </ac:picMkLst>
        </pc:picChg>
      </pc:sldChg>
      <pc:sldChg chg="addSp delSp modSp new mod">
        <pc:chgData name="Eren Tumkaya" userId="c30e6dd1be3858e5" providerId="LiveId" clId="{5F16C6C0-E01F-4E38-93C1-E476FA0FD2A2}" dt="2024-01-04T17:58:03.190" v="854" actId="14100"/>
        <pc:sldMkLst>
          <pc:docMk/>
          <pc:sldMk cId="1411617031" sldId="276"/>
        </pc:sldMkLst>
        <pc:spChg chg="del">
          <ac:chgData name="Eren Tumkaya" userId="c30e6dd1be3858e5" providerId="LiveId" clId="{5F16C6C0-E01F-4E38-93C1-E476FA0FD2A2}" dt="2024-01-04T17:57:48.005" v="850" actId="478"/>
          <ac:spMkLst>
            <pc:docMk/>
            <pc:sldMk cId="1411617031" sldId="276"/>
            <ac:spMk id="2" creationId="{D4E969CA-8FB1-7FBA-A429-CD35750388B6}"/>
          </ac:spMkLst>
        </pc:spChg>
        <pc:spChg chg="del">
          <ac:chgData name="Eren Tumkaya" userId="c30e6dd1be3858e5" providerId="LiveId" clId="{5F16C6C0-E01F-4E38-93C1-E476FA0FD2A2}" dt="2024-01-04T17:57:43.619" v="849" actId="22"/>
          <ac:spMkLst>
            <pc:docMk/>
            <pc:sldMk cId="1411617031" sldId="276"/>
            <ac:spMk id="3" creationId="{5C58DE09-134A-E3FC-2118-F7D070C0719C}"/>
          </ac:spMkLst>
        </pc:spChg>
        <pc:picChg chg="add mod ord">
          <ac:chgData name="Eren Tumkaya" userId="c30e6dd1be3858e5" providerId="LiveId" clId="{5F16C6C0-E01F-4E38-93C1-E476FA0FD2A2}" dt="2024-01-04T17:58:03.190" v="854" actId="14100"/>
          <ac:picMkLst>
            <pc:docMk/>
            <pc:sldMk cId="1411617031" sldId="276"/>
            <ac:picMk id="5" creationId="{DF810904-ED89-CECA-FD57-A2CEFB62F81C}"/>
          </ac:picMkLst>
        </pc:picChg>
      </pc:sldChg>
      <pc:sldChg chg="addSp delSp modSp new mod">
        <pc:chgData name="Eren Tumkaya" userId="c30e6dd1be3858e5" providerId="LiveId" clId="{5F16C6C0-E01F-4E38-93C1-E476FA0FD2A2}" dt="2024-01-04T18:15:02.546" v="936" actId="20577"/>
        <pc:sldMkLst>
          <pc:docMk/>
          <pc:sldMk cId="178842392" sldId="277"/>
        </pc:sldMkLst>
        <pc:spChg chg="mod">
          <ac:chgData name="Eren Tumkaya" userId="c30e6dd1be3858e5" providerId="LiveId" clId="{5F16C6C0-E01F-4E38-93C1-E476FA0FD2A2}" dt="2024-01-04T18:15:02.546" v="936" actId="20577"/>
          <ac:spMkLst>
            <pc:docMk/>
            <pc:sldMk cId="178842392" sldId="277"/>
            <ac:spMk id="2" creationId="{EFCF63C9-99C3-326E-67BD-75E602E2B317}"/>
          </ac:spMkLst>
        </pc:spChg>
        <pc:spChg chg="del">
          <ac:chgData name="Eren Tumkaya" userId="c30e6dd1be3858e5" providerId="LiveId" clId="{5F16C6C0-E01F-4E38-93C1-E476FA0FD2A2}" dt="2024-01-04T18:12:46.146" v="856" actId="22"/>
          <ac:spMkLst>
            <pc:docMk/>
            <pc:sldMk cId="178842392" sldId="277"/>
            <ac:spMk id="3" creationId="{644C25A2-0F60-2934-FA5C-454FEB7B5871}"/>
          </ac:spMkLst>
        </pc:spChg>
        <pc:picChg chg="add mod ord">
          <ac:chgData name="Eren Tumkaya" userId="c30e6dd1be3858e5" providerId="LiveId" clId="{5F16C6C0-E01F-4E38-93C1-E476FA0FD2A2}" dt="2024-01-04T18:14:24.003" v="874" actId="14100"/>
          <ac:picMkLst>
            <pc:docMk/>
            <pc:sldMk cId="178842392" sldId="277"/>
            <ac:picMk id="5" creationId="{F1BC7E95-86D5-F787-CB0E-4E544BC00E37}"/>
          </ac:picMkLst>
        </pc:picChg>
        <pc:picChg chg="add mod">
          <ac:chgData name="Eren Tumkaya" userId="c30e6dd1be3858e5" providerId="LiveId" clId="{5F16C6C0-E01F-4E38-93C1-E476FA0FD2A2}" dt="2024-01-04T18:13:54.280" v="870" actId="14100"/>
          <ac:picMkLst>
            <pc:docMk/>
            <pc:sldMk cId="178842392" sldId="277"/>
            <ac:picMk id="7" creationId="{55CC92AA-780F-0732-601D-C05E21F2F7E3}"/>
          </ac:picMkLst>
        </pc:picChg>
      </pc:sldChg>
      <pc:sldChg chg="addSp delSp modSp new mod modClrScheme chgLayout">
        <pc:chgData name="Eren Tumkaya" userId="c30e6dd1be3858e5" providerId="LiveId" clId="{5F16C6C0-E01F-4E38-93C1-E476FA0FD2A2}" dt="2024-01-04T18:18:40.277" v="968" actId="1076"/>
        <pc:sldMkLst>
          <pc:docMk/>
          <pc:sldMk cId="917753958" sldId="278"/>
        </pc:sldMkLst>
        <pc:spChg chg="del">
          <ac:chgData name="Eren Tumkaya" userId="c30e6dd1be3858e5" providerId="LiveId" clId="{5F16C6C0-E01F-4E38-93C1-E476FA0FD2A2}" dt="2024-01-04T18:17:41.255" v="940" actId="478"/>
          <ac:spMkLst>
            <pc:docMk/>
            <pc:sldMk cId="917753958" sldId="278"/>
            <ac:spMk id="2" creationId="{F8237247-5EA0-AC5E-52E4-66A5121DB480}"/>
          </ac:spMkLst>
        </pc:spChg>
        <pc:spChg chg="del">
          <ac:chgData name="Eren Tumkaya" userId="c30e6dd1be3858e5" providerId="LiveId" clId="{5F16C6C0-E01F-4E38-93C1-E476FA0FD2A2}" dt="2024-01-04T18:17:35.025" v="938" actId="22"/>
          <ac:spMkLst>
            <pc:docMk/>
            <pc:sldMk cId="917753958" sldId="278"/>
            <ac:spMk id="3" creationId="{3BD10DFA-8400-5B53-5FD2-ACFCD750B1EE}"/>
          </ac:spMkLst>
        </pc:spChg>
        <pc:spChg chg="add mod ord">
          <ac:chgData name="Eren Tumkaya" userId="c30e6dd1be3858e5" providerId="LiveId" clId="{5F16C6C0-E01F-4E38-93C1-E476FA0FD2A2}" dt="2024-01-04T18:18:40.277" v="968" actId="1076"/>
          <ac:spMkLst>
            <pc:docMk/>
            <pc:sldMk cId="917753958" sldId="278"/>
            <ac:spMk id="6" creationId="{5A6E7505-9264-0AD7-29D8-018924DDA833}"/>
          </ac:spMkLst>
        </pc:spChg>
        <pc:picChg chg="add mod ord">
          <ac:chgData name="Eren Tumkaya" userId="c30e6dd1be3858e5" providerId="LiveId" clId="{5F16C6C0-E01F-4E38-93C1-E476FA0FD2A2}" dt="2024-01-04T18:18:12.101" v="945" actId="1076"/>
          <ac:picMkLst>
            <pc:docMk/>
            <pc:sldMk cId="917753958" sldId="278"/>
            <ac:picMk id="5" creationId="{F536E0F2-4D60-9D75-326A-832DCF52E3E0}"/>
          </ac:picMkLst>
        </pc:picChg>
      </pc:sldChg>
      <pc:sldChg chg="addSp delSp modSp new mod">
        <pc:chgData name="Eren Tumkaya" userId="c30e6dd1be3858e5" providerId="LiveId" clId="{5F16C6C0-E01F-4E38-93C1-E476FA0FD2A2}" dt="2024-01-05T09:07:13.142" v="1073" actId="1076"/>
        <pc:sldMkLst>
          <pc:docMk/>
          <pc:sldMk cId="380443706" sldId="279"/>
        </pc:sldMkLst>
        <pc:spChg chg="del">
          <ac:chgData name="Eren Tumkaya" userId="c30e6dd1be3858e5" providerId="LiveId" clId="{5F16C6C0-E01F-4E38-93C1-E476FA0FD2A2}" dt="2024-01-05T09:07:03.517" v="1068" actId="478"/>
          <ac:spMkLst>
            <pc:docMk/>
            <pc:sldMk cId="380443706" sldId="279"/>
            <ac:spMk id="2" creationId="{25AF123F-706C-29AC-591C-A02021E70041}"/>
          </ac:spMkLst>
        </pc:spChg>
        <pc:picChg chg="add mod">
          <ac:chgData name="Eren Tumkaya" userId="c30e6dd1be3858e5" providerId="LiveId" clId="{5F16C6C0-E01F-4E38-93C1-E476FA0FD2A2}" dt="2024-01-05T09:07:13.142" v="1073" actId="1076"/>
          <ac:picMkLst>
            <pc:docMk/>
            <pc:sldMk cId="380443706" sldId="279"/>
            <ac:picMk id="4" creationId="{EC89D395-3C3D-E2E4-3B5E-5D4FDC30FA34}"/>
          </ac:picMkLst>
        </pc:picChg>
      </pc:sldChg>
      <pc:sldChg chg="addSp delSp modSp new mod">
        <pc:chgData name="Eren Tumkaya" userId="c30e6dd1be3858e5" providerId="LiveId" clId="{5F16C6C0-E01F-4E38-93C1-E476FA0FD2A2}" dt="2024-01-05T09:00:26.004" v="1047" actId="1076"/>
        <pc:sldMkLst>
          <pc:docMk/>
          <pc:sldMk cId="700904704" sldId="280"/>
        </pc:sldMkLst>
        <pc:spChg chg="mod">
          <ac:chgData name="Eren Tumkaya" userId="c30e6dd1be3858e5" providerId="LiveId" clId="{5F16C6C0-E01F-4E38-93C1-E476FA0FD2A2}" dt="2024-01-05T08:52:06.164" v="988" actId="20577"/>
          <ac:spMkLst>
            <pc:docMk/>
            <pc:sldMk cId="700904704" sldId="280"/>
            <ac:spMk id="2" creationId="{11A68B17-0BAD-CA42-669E-F84A5C9116B9}"/>
          </ac:spMkLst>
        </pc:spChg>
        <pc:spChg chg="del">
          <ac:chgData name="Eren Tumkaya" userId="c30e6dd1be3858e5" providerId="LiveId" clId="{5F16C6C0-E01F-4E38-93C1-E476FA0FD2A2}" dt="2024-01-05T08:59:23.784" v="1035" actId="22"/>
          <ac:spMkLst>
            <pc:docMk/>
            <pc:sldMk cId="700904704" sldId="280"/>
            <ac:spMk id="3" creationId="{87BC69B8-CB54-A543-AF04-9B6B1CE61A26}"/>
          </ac:spMkLst>
        </pc:spChg>
        <pc:picChg chg="add mod ord">
          <ac:chgData name="Eren Tumkaya" userId="c30e6dd1be3858e5" providerId="LiveId" clId="{5F16C6C0-E01F-4E38-93C1-E476FA0FD2A2}" dt="2024-01-05T09:00:26.004" v="1047" actId="1076"/>
          <ac:picMkLst>
            <pc:docMk/>
            <pc:sldMk cId="700904704" sldId="280"/>
            <ac:picMk id="5" creationId="{1C810C2A-3245-8163-2769-30196A3053FC}"/>
          </ac:picMkLst>
        </pc:picChg>
        <pc:picChg chg="add mod">
          <ac:chgData name="Eren Tumkaya" userId="c30e6dd1be3858e5" providerId="LiveId" clId="{5F16C6C0-E01F-4E38-93C1-E476FA0FD2A2}" dt="2024-01-05T09:00:23.360" v="1046" actId="1076"/>
          <ac:picMkLst>
            <pc:docMk/>
            <pc:sldMk cId="700904704" sldId="280"/>
            <ac:picMk id="7" creationId="{48CB6ABB-2170-FF2C-ED08-E586737AE717}"/>
          </ac:picMkLst>
        </pc:picChg>
      </pc:sldChg>
      <pc:sldChg chg="addSp delSp modSp new mod">
        <pc:chgData name="Eren Tumkaya" userId="c30e6dd1be3858e5" providerId="LiveId" clId="{5F16C6C0-E01F-4E38-93C1-E476FA0FD2A2}" dt="2024-01-05T08:56:52.913" v="1034" actId="20577"/>
        <pc:sldMkLst>
          <pc:docMk/>
          <pc:sldMk cId="2842361513" sldId="281"/>
        </pc:sldMkLst>
        <pc:spChg chg="mod">
          <ac:chgData name="Eren Tumkaya" userId="c30e6dd1be3858e5" providerId="LiveId" clId="{5F16C6C0-E01F-4E38-93C1-E476FA0FD2A2}" dt="2024-01-05T08:56:52.913" v="1034" actId="20577"/>
          <ac:spMkLst>
            <pc:docMk/>
            <pc:sldMk cId="2842361513" sldId="281"/>
            <ac:spMk id="2" creationId="{E9AC3BF3-06A6-6335-E2B0-843B1D314E62}"/>
          </ac:spMkLst>
        </pc:spChg>
        <pc:spChg chg="del">
          <ac:chgData name="Eren Tumkaya" userId="c30e6dd1be3858e5" providerId="LiveId" clId="{5F16C6C0-E01F-4E38-93C1-E476FA0FD2A2}" dt="2024-01-05T08:56:34.891" v="1005" actId="22"/>
          <ac:spMkLst>
            <pc:docMk/>
            <pc:sldMk cId="2842361513" sldId="281"/>
            <ac:spMk id="3" creationId="{A00A072B-B134-A66B-CDCF-E5E9A2E3BB82}"/>
          </ac:spMkLst>
        </pc:spChg>
        <pc:picChg chg="add mod ord">
          <ac:chgData name="Eren Tumkaya" userId="c30e6dd1be3858e5" providerId="LiveId" clId="{5F16C6C0-E01F-4E38-93C1-E476FA0FD2A2}" dt="2024-01-05T08:56:36.761" v="1006" actId="14100"/>
          <ac:picMkLst>
            <pc:docMk/>
            <pc:sldMk cId="2842361513" sldId="281"/>
            <ac:picMk id="5" creationId="{702C6BD7-57C4-042B-05E0-C83B6BCAFD9C}"/>
          </ac:picMkLst>
        </pc:picChg>
      </pc:sldChg>
      <pc:sldChg chg="addSp delSp modSp new mod">
        <pc:chgData name="Eren Tumkaya" userId="c30e6dd1be3858e5" providerId="LiveId" clId="{5F16C6C0-E01F-4E38-93C1-E476FA0FD2A2}" dt="2024-01-05T09:09:15.589" v="1105" actId="20577"/>
        <pc:sldMkLst>
          <pc:docMk/>
          <pc:sldMk cId="1088685460" sldId="282"/>
        </pc:sldMkLst>
        <pc:spChg chg="del">
          <ac:chgData name="Eren Tumkaya" userId="c30e6dd1be3858e5" providerId="LiveId" clId="{5F16C6C0-E01F-4E38-93C1-E476FA0FD2A2}" dt="2024-01-05T09:08:22.771" v="1076" actId="478"/>
          <ac:spMkLst>
            <pc:docMk/>
            <pc:sldMk cId="1088685460" sldId="282"/>
            <ac:spMk id="2" creationId="{09573E94-FD7D-90F9-E3B9-2169190B4424}"/>
          </ac:spMkLst>
        </pc:spChg>
        <pc:spChg chg="add mod">
          <ac:chgData name="Eren Tumkaya" userId="c30e6dd1be3858e5" providerId="LiveId" clId="{5F16C6C0-E01F-4E38-93C1-E476FA0FD2A2}" dt="2024-01-05T09:09:15.589" v="1105" actId="20577"/>
          <ac:spMkLst>
            <pc:docMk/>
            <pc:sldMk cId="1088685460" sldId="282"/>
            <ac:spMk id="5" creationId="{ED701928-D1AB-8BDB-AEB8-F93E9796FE22}"/>
          </ac:spMkLst>
        </pc:spChg>
        <pc:picChg chg="add mod">
          <ac:chgData name="Eren Tumkaya" userId="c30e6dd1be3858e5" providerId="LiveId" clId="{5F16C6C0-E01F-4E38-93C1-E476FA0FD2A2}" dt="2024-01-05T09:08:46.012" v="1082" actId="1076"/>
          <ac:picMkLst>
            <pc:docMk/>
            <pc:sldMk cId="1088685460" sldId="282"/>
            <ac:picMk id="4" creationId="{186C1215-3867-25D8-C13F-1A347465F7F9}"/>
          </ac:picMkLst>
        </pc:picChg>
      </pc:sldChg>
      <pc:sldChg chg="addSp delSp modSp new mod modClrScheme chgLayout">
        <pc:chgData name="Eren Tumkaya" userId="c30e6dd1be3858e5" providerId="LiveId" clId="{5F16C6C0-E01F-4E38-93C1-E476FA0FD2A2}" dt="2024-01-05T09:16:50.518" v="1182" actId="14100"/>
        <pc:sldMkLst>
          <pc:docMk/>
          <pc:sldMk cId="1716037818" sldId="283"/>
        </pc:sldMkLst>
        <pc:spChg chg="mod ord">
          <ac:chgData name="Eren Tumkaya" userId="c30e6dd1be3858e5" providerId="LiveId" clId="{5F16C6C0-E01F-4E38-93C1-E476FA0FD2A2}" dt="2024-01-05T09:15:51.515" v="1175" actId="20577"/>
          <ac:spMkLst>
            <pc:docMk/>
            <pc:sldMk cId="1716037818" sldId="283"/>
            <ac:spMk id="2" creationId="{299A27EC-89F7-CBB7-DF9D-6EEF127545E0}"/>
          </ac:spMkLst>
        </pc:spChg>
        <pc:spChg chg="add del mod ord">
          <ac:chgData name="Eren Tumkaya" userId="c30e6dd1be3858e5" providerId="LiveId" clId="{5F16C6C0-E01F-4E38-93C1-E476FA0FD2A2}" dt="2024-01-05T09:15:18.742" v="1162" actId="22"/>
          <ac:spMkLst>
            <pc:docMk/>
            <pc:sldMk cId="1716037818" sldId="283"/>
            <ac:spMk id="3" creationId="{3202A0AD-CF77-743C-B55A-9D6CB804ACFB}"/>
          </ac:spMkLst>
        </pc:spChg>
        <pc:spChg chg="add del mod ord">
          <ac:chgData name="Eren Tumkaya" userId="c30e6dd1be3858e5" providerId="LiveId" clId="{5F16C6C0-E01F-4E38-93C1-E476FA0FD2A2}" dt="2024-01-05T09:13:55.130" v="1141" actId="478"/>
          <ac:spMkLst>
            <pc:docMk/>
            <pc:sldMk cId="1716037818" sldId="283"/>
            <ac:spMk id="4" creationId="{EBF98665-6530-EB1F-FE7F-A200AB07F8E4}"/>
          </ac:spMkLst>
        </pc:spChg>
        <pc:picChg chg="add mod ord">
          <ac:chgData name="Eren Tumkaya" userId="c30e6dd1be3858e5" providerId="LiveId" clId="{5F16C6C0-E01F-4E38-93C1-E476FA0FD2A2}" dt="2024-01-05T09:16:41.514" v="1178" actId="1076"/>
          <ac:picMkLst>
            <pc:docMk/>
            <pc:sldMk cId="1716037818" sldId="283"/>
            <ac:picMk id="6" creationId="{6355E407-2E97-BF05-07B1-456FC4CC5BCD}"/>
          </ac:picMkLst>
        </pc:picChg>
        <pc:picChg chg="add mod">
          <ac:chgData name="Eren Tumkaya" userId="c30e6dd1be3858e5" providerId="LiveId" clId="{5F16C6C0-E01F-4E38-93C1-E476FA0FD2A2}" dt="2024-01-05T09:16:50.518" v="1182" actId="14100"/>
          <ac:picMkLst>
            <pc:docMk/>
            <pc:sldMk cId="1716037818" sldId="283"/>
            <ac:picMk id="8" creationId="{DEAB9E3D-C65E-66FA-FE40-A5813736FFA0}"/>
          </ac:picMkLst>
        </pc:picChg>
      </pc:sldChg>
      <pc:sldChg chg="addSp delSp modSp new mod ord">
        <pc:chgData name="Eren Tumkaya" userId="c30e6dd1be3858e5" providerId="LiveId" clId="{5F16C6C0-E01F-4E38-93C1-E476FA0FD2A2}" dt="2024-01-05T09:26:42.116" v="1410"/>
        <pc:sldMkLst>
          <pc:docMk/>
          <pc:sldMk cId="3710704957" sldId="284"/>
        </pc:sldMkLst>
        <pc:spChg chg="mod">
          <ac:chgData name="Eren Tumkaya" userId="c30e6dd1be3858e5" providerId="LiveId" clId="{5F16C6C0-E01F-4E38-93C1-E476FA0FD2A2}" dt="2024-01-05T09:22:04.828" v="1375" actId="20577"/>
          <ac:spMkLst>
            <pc:docMk/>
            <pc:sldMk cId="3710704957" sldId="284"/>
            <ac:spMk id="2" creationId="{FBC14612-BBB2-1018-522C-16191E0EFCC9}"/>
          </ac:spMkLst>
        </pc:spChg>
        <pc:spChg chg="del">
          <ac:chgData name="Eren Tumkaya" userId="c30e6dd1be3858e5" providerId="LiveId" clId="{5F16C6C0-E01F-4E38-93C1-E476FA0FD2A2}" dt="2024-01-05T09:18:34.637" v="1183" actId="22"/>
          <ac:spMkLst>
            <pc:docMk/>
            <pc:sldMk cId="3710704957" sldId="284"/>
            <ac:spMk id="3" creationId="{F39DBA2C-7448-0C68-58B7-63DC3ED769A7}"/>
          </ac:spMkLst>
        </pc:spChg>
        <pc:spChg chg="del">
          <ac:chgData name="Eren Tumkaya" userId="c30e6dd1be3858e5" providerId="LiveId" clId="{5F16C6C0-E01F-4E38-93C1-E476FA0FD2A2}" dt="2024-01-05T09:18:37.431" v="1184" actId="478"/>
          <ac:spMkLst>
            <pc:docMk/>
            <pc:sldMk cId="3710704957" sldId="284"/>
            <ac:spMk id="4" creationId="{403699AE-A2B4-DC97-23CF-400B8B0ED31E}"/>
          </ac:spMkLst>
        </pc:spChg>
        <pc:picChg chg="add mod ord">
          <ac:chgData name="Eren Tumkaya" userId="c30e6dd1be3858e5" providerId="LiveId" clId="{5F16C6C0-E01F-4E38-93C1-E476FA0FD2A2}" dt="2024-01-05T09:19:35.872" v="1293" actId="1076"/>
          <ac:picMkLst>
            <pc:docMk/>
            <pc:sldMk cId="3710704957" sldId="284"/>
            <ac:picMk id="6" creationId="{9DD32B1C-409E-FB0A-0951-9FA549C6AB00}"/>
          </ac:picMkLst>
        </pc:picChg>
      </pc:sldChg>
      <pc:sldChg chg="addSp delSp modSp new mod ord">
        <pc:chgData name="Eren Tumkaya" userId="c30e6dd1be3858e5" providerId="LiveId" clId="{5F16C6C0-E01F-4E38-93C1-E476FA0FD2A2}" dt="2024-01-05T09:26:49.743" v="1414"/>
        <pc:sldMkLst>
          <pc:docMk/>
          <pc:sldMk cId="543227529" sldId="285"/>
        </pc:sldMkLst>
        <pc:spChg chg="mod">
          <ac:chgData name="Eren Tumkaya" userId="c30e6dd1be3858e5" providerId="LiveId" clId="{5F16C6C0-E01F-4E38-93C1-E476FA0FD2A2}" dt="2024-01-05T09:20:00.770" v="1339" actId="20577"/>
          <ac:spMkLst>
            <pc:docMk/>
            <pc:sldMk cId="543227529" sldId="285"/>
            <ac:spMk id="2" creationId="{CFE28792-A60A-B08C-3E93-E54D3006F3DE}"/>
          </ac:spMkLst>
        </pc:spChg>
        <pc:spChg chg="del">
          <ac:chgData name="Eren Tumkaya" userId="c30e6dd1be3858e5" providerId="LiveId" clId="{5F16C6C0-E01F-4E38-93C1-E476FA0FD2A2}" dt="2024-01-05T09:20:03.892" v="1340" actId="478"/>
          <ac:spMkLst>
            <pc:docMk/>
            <pc:sldMk cId="543227529" sldId="285"/>
            <ac:spMk id="3" creationId="{919508D9-EB55-A3C7-849D-31300FBE5B84}"/>
          </ac:spMkLst>
        </pc:spChg>
        <pc:spChg chg="del">
          <ac:chgData name="Eren Tumkaya" userId="c30e6dd1be3858e5" providerId="LiveId" clId="{5F16C6C0-E01F-4E38-93C1-E476FA0FD2A2}" dt="2024-01-05T09:20:07.186" v="1341" actId="478"/>
          <ac:spMkLst>
            <pc:docMk/>
            <pc:sldMk cId="543227529" sldId="285"/>
            <ac:spMk id="4" creationId="{C83D94D7-5E51-1863-F1D8-439BF89ED69A}"/>
          </ac:spMkLst>
        </pc:spChg>
        <pc:picChg chg="add mod">
          <ac:chgData name="Eren Tumkaya" userId="c30e6dd1be3858e5" providerId="LiveId" clId="{5F16C6C0-E01F-4E38-93C1-E476FA0FD2A2}" dt="2024-01-05T09:21:06.045" v="1350" actId="1076"/>
          <ac:picMkLst>
            <pc:docMk/>
            <pc:sldMk cId="543227529" sldId="285"/>
            <ac:picMk id="6" creationId="{4EE13ECE-52F3-A2A7-5788-539091B618B5}"/>
          </ac:picMkLst>
        </pc:picChg>
      </pc:sldChg>
      <pc:sldChg chg="new del">
        <pc:chgData name="Eren Tumkaya" userId="c30e6dd1be3858e5" providerId="LiveId" clId="{5F16C6C0-E01F-4E38-93C1-E476FA0FD2A2}" dt="2024-01-05T10:13:44.295" v="1889" actId="2696"/>
        <pc:sldMkLst>
          <pc:docMk/>
          <pc:sldMk cId="1671720069" sldId="286"/>
        </pc:sldMkLst>
      </pc:sldChg>
      <pc:sldChg chg="modSp new del mod">
        <pc:chgData name="Eren Tumkaya" userId="c30e6dd1be3858e5" providerId="LiveId" clId="{5F16C6C0-E01F-4E38-93C1-E476FA0FD2A2}" dt="2024-01-05T09:53:50.019" v="1526" actId="2696"/>
        <pc:sldMkLst>
          <pc:docMk/>
          <pc:sldMk cId="1924109724" sldId="287"/>
        </pc:sldMkLst>
        <pc:spChg chg="mod">
          <ac:chgData name="Eren Tumkaya" userId="c30e6dd1be3858e5" providerId="LiveId" clId="{5F16C6C0-E01F-4E38-93C1-E476FA0FD2A2}" dt="2024-01-05T09:24:32.341" v="1390" actId="20577"/>
          <ac:spMkLst>
            <pc:docMk/>
            <pc:sldMk cId="1924109724" sldId="287"/>
            <ac:spMk id="2" creationId="{958BC58D-CC61-14E3-B7FC-52177800667F}"/>
          </ac:spMkLst>
        </pc:spChg>
      </pc:sldChg>
      <pc:sldChg chg="addSp delSp modSp new mod">
        <pc:chgData name="Eren Tumkaya" userId="c30e6dd1be3858e5" providerId="LiveId" clId="{5F16C6C0-E01F-4E38-93C1-E476FA0FD2A2}" dt="2024-01-05T09:28:17.305" v="1419" actId="1076"/>
        <pc:sldMkLst>
          <pc:docMk/>
          <pc:sldMk cId="1462782910" sldId="288"/>
        </pc:sldMkLst>
        <pc:spChg chg="del mod">
          <ac:chgData name="Eren Tumkaya" userId="c30e6dd1be3858e5" providerId="LiveId" clId="{5F16C6C0-E01F-4E38-93C1-E476FA0FD2A2}" dt="2024-01-05T09:28:14.570" v="1418" actId="478"/>
          <ac:spMkLst>
            <pc:docMk/>
            <pc:sldMk cId="1462782910" sldId="288"/>
            <ac:spMk id="2" creationId="{2EBF7C66-93E1-E744-F4BA-EA2C80280206}"/>
          </ac:spMkLst>
        </pc:spChg>
        <pc:spChg chg="del">
          <ac:chgData name="Eren Tumkaya" userId="c30e6dd1be3858e5" providerId="LiveId" clId="{5F16C6C0-E01F-4E38-93C1-E476FA0FD2A2}" dt="2024-01-05T09:28:04.893" v="1415" actId="22"/>
          <ac:spMkLst>
            <pc:docMk/>
            <pc:sldMk cId="1462782910" sldId="288"/>
            <ac:spMk id="3" creationId="{EFD04BEF-CBFB-98A4-F8E3-2A2A333C1E63}"/>
          </ac:spMkLst>
        </pc:spChg>
        <pc:spChg chg="del">
          <ac:chgData name="Eren Tumkaya" userId="c30e6dd1be3858e5" providerId="LiveId" clId="{5F16C6C0-E01F-4E38-93C1-E476FA0FD2A2}" dt="2024-01-05T09:28:07.789" v="1416" actId="478"/>
          <ac:spMkLst>
            <pc:docMk/>
            <pc:sldMk cId="1462782910" sldId="288"/>
            <ac:spMk id="4" creationId="{800BC7DD-BFD3-1BAB-D507-AB0B51E26E7A}"/>
          </ac:spMkLst>
        </pc:spChg>
        <pc:picChg chg="add mod ord">
          <ac:chgData name="Eren Tumkaya" userId="c30e6dd1be3858e5" providerId="LiveId" clId="{5F16C6C0-E01F-4E38-93C1-E476FA0FD2A2}" dt="2024-01-05T09:28:17.305" v="1419" actId="1076"/>
          <ac:picMkLst>
            <pc:docMk/>
            <pc:sldMk cId="1462782910" sldId="288"/>
            <ac:picMk id="6" creationId="{B0C1A177-11A5-6259-2518-2C3DB9E192FB}"/>
          </ac:picMkLst>
        </pc:picChg>
      </pc:sldChg>
      <pc:sldChg chg="addSp delSp modSp new mod setBg">
        <pc:chgData name="Eren Tumkaya" userId="c30e6dd1be3858e5" providerId="LiveId" clId="{5F16C6C0-E01F-4E38-93C1-E476FA0FD2A2}" dt="2024-01-05T09:42:47.230" v="1444" actId="26606"/>
        <pc:sldMkLst>
          <pc:docMk/>
          <pc:sldMk cId="1847610175" sldId="289"/>
        </pc:sldMkLst>
        <pc:spChg chg="mod">
          <ac:chgData name="Eren Tumkaya" userId="c30e6dd1be3858e5" providerId="LiveId" clId="{5F16C6C0-E01F-4E38-93C1-E476FA0FD2A2}" dt="2024-01-05T09:42:47.230" v="1444" actId="26606"/>
          <ac:spMkLst>
            <pc:docMk/>
            <pc:sldMk cId="1847610175" sldId="289"/>
            <ac:spMk id="2" creationId="{659000D5-ABC0-23BB-AB63-FBEB9B15D5D5}"/>
          </ac:spMkLst>
        </pc:spChg>
        <pc:spChg chg="del">
          <ac:chgData name="Eren Tumkaya" userId="c30e6dd1be3858e5" providerId="LiveId" clId="{5F16C6C0-E01F-4E38-93C1-E476FA0FD2A2}" dt="2024-01-05T09:42:35.933" v="1441" actId="478"/>
          <ac:spMkLst>
            <pc:docMk/>
            <pc:sldMk cId="1847610175" sldId="289"/>
            <ac:spMk id="3" creationId="{DF2EDCA2-E056-AF51-18BD-34CB4B741524}"/>
          </ac:spMkLst>
        </pc:spChg>
        <pc:spChg chg="del">
          <ac:chgData name="Eren Tumkaya" userId="c30e6dd1be3858e5" providerId="LiveId" clId="{5F16C6C0-E01F-4E38-93C1-E476FA0FD2A2}" dt="2024-01-05T09:42:37.861" v="1442" actId="478"/>
          <ac:spMkLst>
            <pc:docMk/>
            <pc:sldMk cId="1847610175" sldId="289"/>
            <ac:spMk id="4" creationId="{1EF7DD65-461A-9791-8935-AAC6F7E120FE}"/>
          </ac:spMkLst>
        </pc:spChg>
        <pc:spChg chg="add">
          <ac:chgData name="Eren Tumkaya" userId="c30e6dd1be3858e5" providerId="LiveId" clId="{5F16C6C0-E01F-4E38-93C1-E476FA0FD2A2}" dt="2024-01-05T09:42:47.230" v="1444" actId="26606"/>
          <ac:spMkLst>
            <pc:docMk/>
            <pc:sldMk cId="1847610175" sldId="289"/>
            <ac:spMk id="7" creationId="{FFD48BC7-DC40-47DE-87EE-9F4B6ECB9ABB}"/>
          </ac:spMkLst>
        </pc:spChg>
        <pc:spChg chg="add">
          <ac:chgData name="Eren Tumkaya" userId="c30e6dd1be3858e5" providerId="LiveId" clId="{5F16C6C0-E01F-4E38-93C1-E476FA0FD2A2}" dt="2024-01-05T09:42:47.230" v="1444" actId="26606"/>
          <ac:spMkLst>
            <pc:docMk/>
            <pc:sldMk cId="1847610175" sldId="289"/>
            <ac:spMk id="9" creationId="{E502BBC7-2C76-46F3-BC24-5985BC13DB88}"/>
          </ac:spMkLst>
        </pc:spChg>
        <pc:spChg chg="add">
          <ac:chgData name="Eren Tumkaya" userId="c30e6dd1be3858e5" providerId="LiveId" clId="{5F16C6C0-E01F-4E38-93C1-E476FA0FD2A2}" dt="2024-01-05T09:42:47.230" v="1444" actId="26606"/>
          <ac:spMkLst>
            <pc:docMk/>
            <pc:sldMk cId="1847610175" sldId="289"/>
            <ac:spMk id="11" creationId="{C7F28D52-2A5F-4D23-81AE-7CB8B591C7AF}"/>
          </ac:spMkLst>
        </pc:spChg>
        <pc:spChg chg="add">
          <ac:chgData name="Eren Tumkaya" userId="c30e6dd1be3858e5" providerId="LiveId" clId="{5F16C6C0-E01F-4E38-93C1-E476FA0FD2A2}" dt="2024-01-05T09:42:47.230" v="1444" actId="26606"/>
          <ac:spMkLst>
            <pc:docMk/>
            <pc:sldMk cId="1847610175" sldId="289"/>
            <ac:spMk id="13" creationId="{3629484E-3792-4B3D-89AD-7C8A1ED0E0D4}"/>
          </ac:spMkLst>
        </pc:spChg>
      </pc:sldChg>
      <pc:sldChg chg="addSp delSp modSp new mod">
        <pc:chgData name="Eren Tumkaya" userId="c30e6dd1be3858e5" providerId="LiveId" clId="{5F16C6C0-E01F-4E38-93C1-E476FA0FD2A2}" dt="2024-01-05T09:46:13.364" v="1457" actId="1076"/>
        <pc:sldMkLst>
          <pc:docMk/>
          <pc:sldMk cId="3931838796" sldId="290"/>
        </pc:sldMkLst>
        <pc:spChg chg="del">
          <ac:chgData name="Eren Tumkaya" userId="c30e6dd1be3858e5" providerId="LiveId" clId="{5F16C6C0-E01F-4E38-93C1-E476FA0FD2A2}" dt="2024-01-05T09:46:06.011" v="1454" actId="478"/>
          <ac:spMkLst>
            <pc:docMk/>
            <pc:sldMk cId="3931838796" sldId="290"/>
            <ac:spMk id="2" creationId="{979ABBF6-DAE8-3240-CA56-C1EBA3188423}"/>
          </ac:spMkLst>
        </pc:spChg>
        <pc:spChg chg="del">
          <ac:chgData name="Eren Tumkaya" userId="c30e6dd1be3858e5" providerId="LiveId" clId="{5F16C6C0-E01F-4E38-93C1-E476FA0FD2A2}" dt="2024-01-05T09:45:58.385" v="1451" actId="22"/>
          <ac:spMkLst>
            <pc:docMk/>
            <pc:sldMk cId="3931838796" sldId="290"/>
            <ac:spMk id="3" creationId="{402E061B-09C8-5AFD-EBC7-C3A11ECC77D6}"/>
          </ac:spMkLst>
        </pc:spChg>
        <pc:spChg chg="del mod">
          <ac:chgData name="Eren Tumkaya" userId="c30e6dd1be3858e5" providerId="LiveId" clId="{5F16C6C0-E01F-4E38-93C1-E476FA0FD2A2}" dt="2024-01-05T09:46:01.804" v="1453" actId="478"/>
          <ac:spMkLst>
            <pc:docMk/>
            <pc:sldMk cId="3931838796" sldId="290"/>
            <ac:spMk id="4" creationId="{8DCBC2B2-C4E1-71AB-D944-EEA5B14FDFAE}"/>
          </ac:spMkLst>
        </pc:spChg>
        <pc:picChg chg="add mod ord">
          <ac:chgData name="Eren Tumkaya" userId="c30e6dd1be3858e5" providerId="LiveId" clId="{5F16C6C0-E01F-4E38-93C1-E476FA0FD2A2}" dt="2024-01-05T09:46:13.364" v="1457" actId="1076"/>
          <ac:picMkLst>
            <pc:docMk/>
            <pc:sldMk cId="3931838796" sldId="290"/>
            <ac:picMk id="6" creationId="{75C6DF3C-A3BF-490B-FE3C-887E6762E6F2}"/>
          </ac:picMkLst>
        </pc:picChg>
      </pc:sldChg>
      <pc:sldChg chg="add del">
        <pc:chgData name="Eren Tumkaya" userId="c30e6dd1be3858e5" providerId="LiveId" clId="{5F16C6C0-E01F-4E38-93C1-E476FA0FD2A2}" dt="2024-01-05T09:44:58.434" v="1448"/>
        <pc:sldMkLst>
          <pc:docMk/>
          <pc:sldMk cId="2707978594" sldId="291"/>
        </pc:sldMkLst>
      </pc:sldChg>
      <pc:sldChg chg="add">
        <pc:chgData name="Eren Tumkaya" userId="c30e6dd1be3858e5" providerId="LiveId" clId="{5F16C6C0-E01F-4E38-93C1-E476FA0FD2A2}" dt="2024-01-05T09:45:21.295" v="1449"/>
        <pc:sldMkLst>
          <pc:docMk/>
          <pc:sldMk cId="217591092" sldId="292"/>
        </pc:sldMkLst>
      </pc:sldChg>
      <pc:sldChg chg="addSp delSp modSp add mod">
        <pc:chgData name="Eren Tumkaya" userId="c30e6dd1be3858e5" providerId="LiveId" clId="{5F16C6C0-E01F-4E38-93C1-E476FA0FD2A2}" dt="2024-01-05T09:52:37.359" v="1524" actId="478"/>
        <pc:sldMkLst>
          <pc:docMk/>
          <pc:sldMk cId="2394745081" sldId="293"/>
        </pc:sldMkLst>
        <pc:spChg chg="add del mod">
          <ac:chgData name="Eren Tumkaya" userId="c30e6dd1be3858e5" providerId="LiveId" clId="{5F16C6C0-E01F-4E38-93C1-E476FA0FD2A2}" dt="2024-01-05T09:52:37.359" v="1524" actId="478"/>
          <ac:spMkLst>
            <pc:docMk/>
            <pc:sldMk cId="2394745081" sldId="293"/>
            <ac:spMk id="4" creationId="{BE0AEC8C-C324-29E0-FD5E-B49E497D7607}"/>
          </ac:spMkLst>
        </pc:spChg>
        <pc:picChg chg="add del mod">
          <ac:chgData name="Eren Tumkaya" userId="c30e6dd1be3858e5" providerId="LiveId" clId="{5F16C6C0-E01F-4E38-93C1-E476FA0FD2A2}" dt="2024-01-05T09:50:29.062" v="1459" actId="478"/>
          <ac:picMkLst>
            <pc:docMk/>
            <pc:sldMk cId="2394745081" sldId="293"/>
            <ac:picMk id="2" creationId="{DD321B81-AFB9-9740-DB30-0665B49DA437}"/>
          </ac:picMkLst>
        </pc:picChg>
      </pc:sldChg>
      <pc:sldChg chg="addSp modSp add mod">
        <pc:chgData name="Eren Tumkaya" userId="c30e6dd1be3858e5" providerId="LiveId" clId="{5F16C6C0-E01F-4E38-93C1-E476FA0FD2A2}" dt="2024-01-05T09:52:26.663" v="1523" actId="1076"/>
        <pc:sldMkLst>
          <pc:docMk/>
          <pc:sldMk cId="1036244773" sldId="294"/>
        </pc:sldMkLst>
        <pc:spChg chg="mod">
          <ac:chgData name="Eren Tumkaya" userId="c30e6dd1be3858e5" providerId="LiveId" clId="{5F16C6C0-E01F-4E38-93C1-E476FA0FD2A2}" dt="2024-01-05T09:51:42.962" v="1483" actId="1076"/>
          <ac:spMkLst>
            <pc:docMk/>
            <pc:sldMk cId="1036244773" sldId="294"/>
            <ac:spMk id="2" creationId="{0AA7777F-9728-A5FB-CE60-FBCCBCDE93B1}"/>
          </ac:spMkLst>
        </pc:spChg>
        <pc:spChg chg="add mod">
          <ac:chgData name="Eren Tumkaya" userId="c30e6dd1be3858e5" providerId="LiveId" clId="{5F16C6C0-E01F-4E38-93C1-E476FA0FD2A2}" dt="2024-01-05T09:52:26.663" v="1523" actId="1076"/>
          <ac:spMkLst>
            <pc:docMk/>
            <pc:sldMk cId="1036244773" sldId="294"/>
            <ac:spMk id="7" creationId="{ED7A03B7-3A7F-B2FC-111D-DD002700A112}"/>
          </ac:spMkLst>
        </pc:spChg>
        <pc:picChg chg="add mod">
          <ac:chgData name="Eren Tumkaya" userId="c30e6dd1be3858e5" providerId="LiveId" clId="{5F16C6C0-E01F-4E38-93C1-E476FA0FD2A2}" dt="2024-01-05T09:51:30.995" v="1472" actId="14100"/>
          <ac:picMkLst>
            <pc:docMk/>
            <pc:sldMk cId="1036244773" sldId="294"/>
            <ac:picMk id="5" creationId="{9956A4E5-9B0B-FC24-00AB-A380CAEFDCE3}"/>
          </ac:picMkLst>
        </pc:picChg>
        <pc:picChg chg="mod">
          <ac:chgData name="Eren Tumkaya" userId="c30e6dd1be3858e5" providerId="LiveId" clId="{5F16C6C0-E01F-4E38-93C1-E476FA0FD2A2}" dt="2024-01-05T09:50:57.566" v="1463" actId="1076"/>
          <ac:picMkLst>
            <pc:docMk/>
            <pc:sldMk cId="1036244773" sldId="294"/>
            <ac:picMk id="6" creationId="{29781CFB-AEFA-C8F7-D215-3B3BC1868332}"/>
          </ac:picMkLst>
        </pc:picChg>
      </pc:sldChg>
      <pc:sldChg chg="delSp modSp new mod">
        <pc:chgData name="Eren Tumkaya" userId="c30e6dd1be3858e5" providerId="LiveId" clId="{5F16C6C0-E01F-4E38-93C1-E476FA0FD2A2}" dt="2024-01-05T09:54:50.169" v="1588" actId="122"/>
        <pc:sldMkLst>
          <pc:docMk/>
          <pc:sldMk cId="4205895926" sldId="295"/>
        </pc:sldMkLst>
        <pc:spChg chg="del">
          <ac:chgData name="Eren Tumkaya" userId="c30e6dd1be3858e5" providerId="LiveId" clId="{5F16C6C0-E01F-4E38-93C1-E476FA0FD2A2}" dt="2024-01-05T09:54:03.113" v="1528" actId="478"/>
          <ac:spMkLst>
            <pc:docMk/>
            <pc:sldMk cId="4205895926" sldId="295"/>
            <ac:spMk id="2" creationId="{495C1DC6-4568-4310-338E-168950F90568}"/>
          </ac:spMkLst>
        </pc:spChg>
        <pc:spChg chg="mod">
          <ac:chgData name="Eren Tumkaya" userId="c30e6dd1be3858e5" providerId="LiveId" clId="{5F16C6C0-E01F-4E38-93C1-E476FA0FD2A2}" dt="2024-01-05T09:54:50.169" v="1588" actId="122"/>
          <ac:spMkLst>
            <pc:docMk/>
            <pc:sldMk cId="4205895926" sldId="295"/>
            <ac:spMk id="3" creationId="{82DC1467-EF02-93AA-EE58-AFB9AC2610FF}"/>
          </ac:spMkLst>
        </pc:spChg>
      </pc:sldChg>
      <pc:sldChg chg="add del">
        <pc:chgData name="Eren Tumkaya" userId="c30e6dd1be3858e5" providerId="LiveId" clId="{5F16C6C0-E01F-4E38-93C1-E476FA0FD2A2}" dt="2024-01-05T09:56:24.808" v="1597" actId="2696"/>
        <pc:sldMkLst>
          <pc:docMk/>
          <pc:sldMk cId="1839661755" sldId="296"/>
        </pc:sldMkLst>
      </pc:sldChg>
      <pc:sldChg chg="add">
        <pc:chgData name="Eren Tumkaya" userId="c30e6dd1be3858e5" providerId="LiveId" clId="{5F16C6C0-E01F-4E38-93C1-E476FA0FD2A2}" dt="2024-01-05T09:55:33.145" v="1591"/>
        <pc:sldMkLst>
          <pc:docMk/>
          <pc:sldMk cId="2202118964" sldId="297"/>
        </pc:sldMkLst>
      </pc:sldChg>
      <pc:sldChg chg="add">
        <pc:chgData name="Eren Tumkaya" userId="c30e6dd1be3858e5" providerId="LiveId" clId="{5F16C6C0-E01F-4E38-93C1-E476FA0FD2A2}" dt="2024-01-05T09:55:39.337" v="1592"/>
        <pc:sldMkLst>
          <pc:docMk/>
          <pc:sldMk cId="427448524" sldId="298"/>
        </pc:sldMkLst>
      </pc:sldChg>
      <pc:sldChg chg="add">
        <pc:chgData name="Eren Tumkaya" userId="c30e6dd1be3858e5" providerId="LiveId" clId="{5F16C6C0-E01F-4E38-93C1-E476FA0FD2A2}" dt="2024-01-05T09:55:48.353" v="1593"/>
        <pc:sldMkLst>
          <pc:docMk/>
          <pc:sldMk cId="779238611" sldId="299"/>
        </pc:sldMkLst>
      </pc:sldChg>
      <pc:sldChg chg="add">
        <pc:chgData name="Eren Tumkaya" userId="c30e6dd1be3858e5" providerId="LiveId" clId="{5F16C6C0-E01F-4E38-93C1-E476FA0FD2A2}" dt="2024-01-05T09:55:54.206" v="1594"/>
        <pc:sldMkLst>
          <pc:docMk/>
          <pc:sldMk cId="2568865006" sldId="300"/>
        </pc:sldMkLst>
      </pc:sldChg>
      <pc:sldChg chg="add">
        <pc:chgData name="Eren Tumkaya" userId="c30e6dd1be3858e5" providerId="LiveId" clId="{5F16C6C0-E01F-4E38-93C1-E476FA0FD2A2}" dt="2024-01-05T09:56:00.078" v="1595"/>
        <pc:sldMkLst>
          <pc:docMk/>
          <pc:sldMk cId="3456756634" sldId="301"/>
        </pc:sldMkLst>
      </pc:sldChg>
      <pc:sldChg chg="addSp delSp modSp add mod">
        <pc:chgData name="Eren Tumkaya" userId="c30e6dd1be3858e5" providerId="LiveId" clId="{5F16C6C0-E01F-4E38-93C1-E476FA0FD2A2}" dt="2024-01-05T10:43:40.731" v="1891"/>
        <pc:sldMkLst>
          <pc:docMk/>
          <pc:sldMk cId="2403462257" sldId="302"/>
        </pc:sldMkLst>
        <pc:picChg chg="add mod">
          <ac:chgData name="Eren Tumkaya" userId="c30e6dd1be3858e5" providerId="LiveId" clId="{5F16C6C0-E01F-4E38-93C1-E476FA0FD2A2}" dt="2024-01-05T10:43:40.731" v="1891"/>
          <ac:picMkLst>
            <pc:docMk/>
            <pc:sldMk cId="2403462257" sldId="302"/>
            <ac:picMk id="2" creationId="{F8DFB40A-7087-4B7C-AC63-50F4DC524597}"/>
          </ac:picMkLst>
        </pc:picChg>
        <pc:picChg chg="del">
          <ac:chgData name="Eren Tumkaya" userId="c30e6dd1be3858e5" providerId="LiveId" clId="{5F16C6C0-E01F-4E38-93C1-E476FA0FD2A2}" dt="2024-01-05T10:43:39.557" v="1890" actId="478"/>
          <ac:picMkLst>
            <pc:docMk/>
            <pc:sldMk cId="2403462257" sldId="302"/>
            <ac:picMk id="6" creationId="{26683BF8-9069-4BAE-956C-2D3ECF3718A5}"/>
          </ac:picMkLst>
        </pc:picChg>
      </pc:sldChg>
      <pc:sldChg chg="addSp delSp modSp new mod">
        <pc:chgData name="Eren Tumkaya" userId="c30e6dd1be3858e5" providerId="LiveId" clId="{5F16C6C0-E01F-4E38-93C1-E476FA0FD2A2}" dt="2024-01-05T09:58:33.559" v="1607" actId="1076"/>
        <pc:sldMkLst>
          <pc:docMk/>
          <pc:sldMk cId="3985631867" sldId="303"/>
        </pc:sldMkLst>
        <pc:spChg chg="del">
          <ac:chgData name="Eren Tumkaya" userId="c30e6dd1be3858e5" providerId="LiveId" clId="{5F16C6C0-E01F-4E38-93C1-E476FA0FD2A2}" dt="2024-01-05T09:58:19.540" v="1600" actId="478"/>
          <ac:spMkLst>
            <pc:docMk/>
            <pc:sldMk cId="3985631867" sldId="303"/>
            <ac:spMk id="2" creationId="{7DE4DD95-C27E-F2F5-37A4-589BC6F9EDF2}"/>
          </ac:spMkLst>
        </pc:spChg>
        <pc:spChg chg="del">
          <ac:chgData name="Eren Tumkaya" userId="c30e6dd1be3858e5" providerId="LiveId" clId="{5F16C6C0-E01F-4E38-93C1-E476FA0FD2A2}" dt="2024-01-05T09:58:16.885" v="1599" actId="22"/>
          <ac:spMkLst>
            <pc:docMk/>
            <pc:sldMk cId="3985631867" sldId="303"/>
            <ac:spMk id="3" creationId="{4DAAAE66-791D-3925-E58F-7FAB467C73BC}"/>
          </ac:spMkLst>
        </pc:spChg>
        <pc:picChg chg="add mod ord">
          <ac:chgData name="Eren Tumkaya" userId="c30e6dd1be3858e5" providerId="LiveId" clId="{5F16C6C0-E01F-4E38-93C1-E476FA0FD2A2}" dt="2024-01-05T09:58:33.559" v="1607" actId="1076"/>
          <ac:picMkLst>
            <pc:docMk/>
            <pc:sldMk cId="3985631867" sldId="303"/>
            <ac:picMk id="5" creationId="{F9E8E072-12EB-57D8-1EEA-7D7493E03C7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1589-84D1-2729-77B1-556BB53C6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7B1EA-A3E3-08A5-E393-FE4CA14F0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2DB31-4221-4AE5-D3C6-D7667E71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9D30-EDE5-4D38-92F8-844FF46A8FFD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73424-20CF-570D-682E-0913ED9C8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180DB-E22A-FEB2-403F-CA7B7206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EF48-88A1-4D3A-85EF-FA1838F9E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4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ADFB-8705-0EAA-1EDB-6FADE002B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7DC1FB-1CB9-C82E-6C62-9C8F6AC5A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46B8E-5624-C190-146B-45F9556E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9D30-EDE5-4D38-92F8-844FF46A8FFD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2EB29-6380-71D0-83EB-8D3154CF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560DF-27D6-8352-958E-8B8A5BEA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EF48-88A1-4D3A-85EF-FA1838F9E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1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F2FC7-20E9-CE3C-38DF-E80106053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3C80DB-34D2-9D4E-CB05-9CED2A9A1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9924B-1ADB-F961-C3A2-835AF1872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9D30-EDE5-4D38-92F8-844FF46A8FFD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0FDB-74DC-7CAD-C158-9D6108F0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34037-41C3-BEB4-ECCF-EA7FFDB2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EF48-88A1-4D3A-85EF-FA1838F9E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25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Dikdörtgen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Dikdörtgen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Dikdörtgen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Düz Bağlayıcı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Düz Bağlayıcı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Düz Bağlayıcı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60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20" name="Tarih Yer Tutucusu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1B0951D9-850C-477F-AF83-3FB30EA67492}" type="datetime1">
              <a:rPr lang="tr-TR" smtClean="0"/>
              <a:t>5.01.2024</a:t>
            </a:fld>
            <a:endParaRPr lang="en-US" dirty="0"/>
          </a:p>
        </p:txBody>
      </p:sp>
      <p:sp>
        <p:nvSpPr>
          <p:cNvPr id="21" name="Alt Bilgi Yer Tutucusu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Slayt Numarası Yer Tutucusu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51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387474-1390-41C9-9718-AAC5629B5D0B}" type="datetime1">
              <a:rPr lang="tr-TR" smtClean="0"/>
              <a:t>5.01.2024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30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ikdörtgen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Dikdörtgen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Dikdörtgen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Dikdörtgen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60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tr-TR"/>
              <a:t>Asıl başlık stilini düzenlemek için tıklayın</a:t>
            </a:r>
            <a:endParaRPr lang="en-US" dirty="0"/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Düz Bağlayıcı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Düz Bağlayıcı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Düz Bağlayıcı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84A148F7-A76F-401F-AD5E-B004E6B76CB0}" type="datetime1">
              <a:rPr lang="tr-TR" smtClean="0"/>
              <a:t>5.01.2024</a:t>
            </a:fld>
            <a:endParaRPr lang="en-US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2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3045A1-20C0-4B0A-AD84-4C1E818C0034}" type="datetime1">
              <a:rPr lang="tr-TR" smtClean="0"/>
              <a:t>5.01.2024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65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"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83C5DB-0E5C-47AB-804D-13751DF54259}" type="datetime1">
              <a:rPr lang="tr-TR" smtClean="0"/>
              <a:t>5.01.2024</a:t>
            </a:fld>
            <a:endParaRPr lang="en-US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3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912638-4A84-4EE0-98F1-3BC2BFB48209}" type="datetime1">
              <a:rPr lang="tr-TR" smtClean="0"/>
              <a:t>5.01.2024</a:t>
            </a:fld>
            <a:endParaRPr lang="en-US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84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545FB2-DB73-4453-9716-EA32A8F7CEFF}" type="datetime1">
              <a:rPr lang="tr-TR" smtClean="0"/>
              <a:t>5.01.2024</a:t>
            </a:fld>
            <a:endParaRPr lang="en-US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062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8" name="Tarih Yer Tutucusu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BFA75E80-C511-491E-AC9E-79B0B38D1D0B}" type="datetime1">
              <a:rPr lang="tr-TR" smtClean="0"/>
              <a:t>5.01.2024</a:t>
            </a:fld>
            <a:endParaRPr lang="en-US"/>
          </a:p>
        </p:txBody>
      </p:sp>
      <p:sp>
        <p:nvSpPr>
          <p:cNvPr id="9" name="Alt Bilgi Yer Tutucusu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Slayt Numarası Yer Tutucusu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36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3B0A8-FF10-466E-1B14-A5A76890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7F936-ACCB-F901-58B0-EC51823A1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E1BFB-D67A-4FF0-DDE3-65ADFC44F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9D30-EDE5-4D38-92F8-844FF46A8FFD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A8C52-A0BA-DC57-56AF-FC6328A3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73735-2925-1B37-86BC-66AD7E34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EF48-88A1-4D3A-85EF-FA1838F9E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51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Resim Yazısı İçeren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7F49DBFF-013E-4A49-8439-D50202EB6B14}" type="datetime1">
              <a:rPr lang="tr-TR" smtClean="0"/>
              <a:t>5.01.2024</a:t>
            </a:fld>
            <a:endParaRPr lang="en-US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5813980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1C87B0-0BF1-4D20-8B57-A71E86EF9595}" type="datetime1">
              <a:rPr lang="tr-TR" smtClean="0"/>
              <a:t>5.01.2024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01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52BFC5-D222-482D-B154-0698E276F0F9}" type="datetime1">
              <a:rPr lang="tr-TR" smtClean="0"/>
              <a:t>5.01.2024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7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9125-93AE-120F-6898-27E6F51B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9A040-B766-5C9D-454E-DBBC196C1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6B267-A747-E62D-2F96-DECCF6B86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9D30-EDE5-4D38-92F8-844FF46A8FFD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D5A2D-12B3-194C-96F3-22B3F3FE9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8EDAF-C2CD-ADE9-D9BA-03E39D1E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EF48-88A1-4D3A-85EF-FA1838F9E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4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B8482-4517-6DA7-23C4-F7B3C01D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8C823-8C02-027C-7603-E42BEF2684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B2680-1CA4-49A7-830D-DCA376FB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9F7DC-65F4-AA96-84DA-9CEB7715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9D30-EDE5-4D38-92F8-844FF46A8FFD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DFDEA-B1F9-FFC8-AFA7-3221ADD28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63FF2-5190-C6AA-D800-BFEACA68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EF48-88A1-4D3A-85EF-FA1838F9E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783A2-F8F2-4370-DE09-821C3590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CBF26-82DE-1DFA-4283-86C28E494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28E02-7EE1-CD85-5A92-D03B1D234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DB76CC-847E-43FE-1AA0-11CF84FE9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332DA9-45DC-6BAC-8775-73C4937BBA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67228-97EC-53AD-2263-CD41F1E4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9D30-EDE5-4D38-92F8-844FF46A8FFD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19F1F-0FDB-7D6C-323F-6A86FDC14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C78290-C7EF-EF9C-23A0-B3844EF4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EF48-88A1-4D3A-85EF-FA1838F9E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80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59E3-9D21-2FB6-EA85-9FFC2C126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5491A8-2952-6D46-06E9-462031CA2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9D30-EDE5-4D38-92F8-844FF46A8FFD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6D548-B477-580C-8C89-C5E575F73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5449E-829D-2DD4-E2B7-E87DD1F4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EF48-88A1-4D3A-85EF-FA1838F9E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79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FDCBC-7395-6C34-0201-E1805CABF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9D30-EDE5-4D38-92F8-844FF46A8FFD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00161-ACBD-4746-5F92-E87FDFA02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98079-05BF-931C-6863-BDD5ADE6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EF48-88A1-4D3A-85EF-FA1838F9E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13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BE3D-C43A-15BE-6877-D283671B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41587-FF41-7B1A-E0BC-A55AE2132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28CE6-C803-069C-FFA9-DE5BBC38A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75A03-87F3-776F-DF49-66EBAB15D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9D30-EDE5-4D38-92F8-844FF46A8FFD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E00F7-5F1A-4304-81D6-6260B6BCE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F8CC9-2274-9F18-02F6-2CCBC289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EF48-88A1-4D3A-85EF-FA1838F9E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79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DFA1-F84C-E44E-41DE-77BAF151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DD9E7B-4737-0C6B-2B19-43EF274C8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5423A-F9D6-820F-CFE8-D3AB0FD84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9430B-2BDA-3C0D-CE62-9CB9EC3D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9D30-EDE5-4D38-92F8-844FF46A8FFD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21F7B-1DC8-506B-D66C-8F215F03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C2EC9-6038-FA2E-AA3C-F5A6EA42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EF48-88A1-4D3A-85EF-FA1838F9E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5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0787B0-0D46-E6F2-C2E0-E446D7A85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8F21F-9C76-584C-638D-5A4F491D0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4B62D-B91A-C35F-5858-E941DC51E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89D30-EDE5-4D38-92F8-844FF46A8FFD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FCF79-A784-7970-D95A-EA145104B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EDEEF-6C93-3CDA-874F-00CD2182D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6EF48-88A1-4D3A-85EF-FA1838F9E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31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Dikdörtgen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Dikdörtgen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Dikdörtgen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" dirty="0"/>
              <a:t>Asıl başlık stilini düzenlemek için tıklayın</a:t>
            </a:r>
            <a:endParaRPr lang="en-US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EF5B999-57E2-470C-85A4-8AC7B2DA0B4E}" type="datetime1">
              <a:rPr lang="tr-TR" smtClean="0"/>
              <a:t>5.01.2024</a:t>
            </a:fld>
            <a:endParaRPr lang="en-US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1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ECE38-63ED-783B-DA9E-422AD57E2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9529" y="2085788"/>
            <a:ext cx="6884895" cy="1496649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MAT386E – Term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D5F7E6-C47E-73CE-E9AB-BD5EA317C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948056"/>
            <a:ext cx="6096000" cy="917858"/>
          </a:xfrm>
        </p:spPr>
        <p:txBody>
          <a:bodyPr anchor="t">
            <a:normAutofit lnSpcReduction="10000"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090190328 – Eren Tümkaya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090190334 -  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Konuralp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Arslan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090190356 – Ahmet Salih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Çoskun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505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8E072-12EB-57D8-1EEA-7D7493E03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7700" y="752988"/>
            <a:ext cx="5656599" cy="5540311"/>
          </a:xfrm>
        </p:spPr>
      </p:pic>
    </p:spTree>
    <p:extLst>
      <p:ext uri="{BB962C8B-B14F-4D97-AF65-F5344CB8AC3E}">
        <p14:creationId xmlns:p14="http://schemas.microsoft.com/office/powerpoint/2010/main" val="3985631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3194C-82E2-2080-4B29-3BD19315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Household Dataset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8C49E-2D4A-2291-871A-799CD9AE6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682" y="1857603"/>
            <a:ext cx="3162463" cy="433092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5DA3DF-29B8-4DE8-B50B-79C36B8DA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661" y="1857603"/>
            <a:ext cx="3295819" cy="4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ADB6-8AFA-5D75-2395-3F2AAB051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4611"/>
            <a:ext cx="10515600" cy="1325563"/>
          </a:xfrm>
        </p:spPr>
        <p:txBody>
          <a:bodyPr/>
          <a:lstStyle/>
          <a:p>
            <a:r>
              <a:rPr lang="en-US" dirty="0"/>
              <a:t>Initial Operations - Duplicated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F97C51-472A-2C5D-28E0-5954E23B0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182" y="1828800"/>
            <a:ext cx="9455636" cy="1898132"/>
          </a:xfrm>
        </p:spPr>
      </p:pic>
    </p:spTree>
    <p:extLst>
      <p:ext uri="{BB962C8B-B14F-4D97-AF65-F5344CB8AC3E}">
        <p14:creationId xmlns:p14="http://schemas.microsoft.com/office/powerpoint/2010/main" val="843595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AFD0-FF05-A503-0E67-CB490A1E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Operations – Missing Data- A Surprise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797D97-75BF-A4A8-0620-74E1DAB5D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5856" y="2239775"/>
            <a:ext cx="5606143" cy="2564836"/>
          </a:xfrm>
        </p:spPr>
      </p:pic>
    </p:spTree>
    <p:extLst>
      <p:ext uri="{BB962C8B-B14F-4D97-AF65-F5344CB8AC3E}">
        <p14:creationId xmlns:p14="http://schemas.microsoft.com/office/powerpoint/2010/main" val="3766541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B4056-37D8-8132-40CB-BA3AF827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– The Reason Why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44695A-BDCD-BC94-5D88-8E7C9684E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5718"/>
            <a:ext cx="10515600" cy="3591152"/>
          </a:xfrm>
        </p:spPr>
      </p:pic>
    </p:spTree>
    <p:extLst>
      <p:ext uri="{BB962C8B-B14F-4D97-AF65-F5344CB8AC3E}">
        <p14:creationId xmlns:p14="http://schemas.microsoft.com/office/powerpoint/2010/main" val="2087313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8B17-0BAD-CA42-669E-F84A5C911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Handled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810C2A-3245-8163-2769-30196A305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0066" y="700864"/>
            <a:ext cx="5723734" cy="6540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CB6ABB-2170-FF2C-ED08-E586737A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001" y="1770807"/>
            <a:ext cx="3941742" cy="429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4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3CEF-5A52-49EA-477A-ACD8DA4C6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to Numerical and Categorical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7CD4A-B7D6-4156-3246-DD88187DE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 Ones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 Type Conversion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FFB6E-C956-D03F-CE93-A9571CA9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44" y="2607628"/>
            <a:ext cx="9525490" cy="387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AA6D59-0354-A09A-F480-BBA721A46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44" y="4001294"/>
            <a:ext cx="6216970" cy="16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10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6F858-573F-981A-E4EC-1BBD5624C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the Same for Categorical Ones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3A7C46-1CB0-9E46-FBEC-DAEC6C95E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648" y="2481943"/>
            <a:ext cx="10096844" cy="3077898"/>
          </a:xfrm>
        </p:spPr>
      </p:pic>
    </p:spTree>
    <p:extLst>
      <p:ext uri="{BB962C8B-B14F-4D97-AF65-F5344CB8AC3E}">
        <p14:creationId xmlns:p14="http://schemas.microsoft.com/office/powerpoint/2010/main" val="404567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CFD6-7DD2-BF7E-957A-CCC0F8D13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Transformed Frames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9F8D41-E064-D2BE-ED0A-A91594B07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5240" y="1832203"/>
            <a:ext cx="3485749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2D8A17-FEFC-9ABE-43FE-832318BAA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486" y="1832203"/>
            <a:ext cx="49421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05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D1CF6-5A27-4289-8911-26DECC84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Pair-plots for the Numerical Frame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A4BC90-32D0-99F6-B573-4EF65AA4A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058" y="1825625"/>
            <a:ext cx="7575883" cy="4351338"/>
          </a:xfrm>
        </p:spPr>
      </p:pic>
    </p:spTree>
    <p:extLst>
      <p:ext uri="{BB962C8B-B14F-4D97-AF65-F5344CB8AC3E}">
        <p14:creationId xmlns:p14="http://schemas.microsoft.com/office/powerpoint/2010/main" val="4266675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869E920-5E12-4F21-A87F-473E04A21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387474-1390-41C9-9718-AAC5629B5D0B}" type="datetime1">
              <a:rPr lang="tr-TR" smtClean="0"/>
              <a:t>5.01.2024</a:t>
            </a:fld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D3FE41D-BA27-45CD-8FB0-C59FC4D15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94" y="1494209"/>
            <a:ext cx="9528701" cy="386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68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6D95-C9EA-A968-F515-FBAC6EC2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318238-D05F-9BFC-E090-C052CDE99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770" y="1690688"/>
            <a:ext cx="6291943" cy="3867858"/>
          </a:xfrm>
        </p:spPr>
      </p:pic>
    </p:spTree>
    <p:extLst>
      <p:ext uri="{BB962C8B-B14F-4D97-AF65-F5344CB8AC3E}">
        <p14:creationId xmlns:p14="http://schemas.microsoft.com/office/powerpoint/2010/main" val="3087743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078A-1211-0B6D-083B-BD2B6889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47" y="2024742"/>
            <a:ext cx="2634344" cy="1001486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BAC55-1D13-80C1-7C01-43079EB05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9858" y="97972"/>
            <a:ext cx="7217596" cy="53061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FC1B85-08FA-584F-3FF3-E67AEBB21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58" y="5404077"/>
            <a:ext cx="7053942" cy="95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47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3BF3-06A6-6335-E2B0-843B1D31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Removal for Numeric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2C6BD7-57C4-042B-05E0-C83B6BCAF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145" y="2090057"/>
            <a:ext cx="8235344" cy="3448016"/>
          </a:xfrm>
        </p:spPr>
      </p:pic>
    </p:spTree>
    <p:extLst>
      <p:ext uri="{BB962C8B-B14F-4D97-AF65-F5344CB8AC3E}">
        <p14:creationId xmlns:p14="http://schemas.microsoft.com/office/powerpoint/2010/main" val="2842361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250D-E0C7-DEA3-8984-328CB6BC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8725"/>
            <a:ext cx="10515600" cy="1325563"/>
          </a:xfrm>
        </p:spPr>
        <p:txBody>
          <a:bodyPr/>
          <a:lstStyle/>
          <a:p>
            <a:r>
              <a:rPr lang="en-US" dirty="0"/>
              <a:t>Statistical Analysis for the Categorical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9E9A-7FE0-D76E-E460-C84942BD5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66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C68D-F18F-43BD-A6A8-EAD746A5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Landline Phone and Bank Account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3D2FB9-7DB7-D4D6-AD2E-F85BEC787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096" y="2712177"/>
            <a:ext cx="9893808" cy="25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04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5D6B-46E2-2802-CE2B-850493D01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9297"/>
            <a:ext cx="10515600" cy="1325563"/>
          </a:xfrm>
        </p:spPr>
        <p:txBody>
          <a:bodyPr/>
          <a:lstStyle/>
          <a:p>
            <a:r>
              <a:rPr lang="en-US" dirty="0"/>
              <a:t>Cell Phone and a Car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FF4746-B355-7FD2-D7E8-8B0BACB18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694" y="2536372"/>
            <a:ext cx="9944611" cy="2667000"/>
          </a:xfrm>
        </p:spPr>
      </p:pic>
    </p:spTree>
    <p:extLst>
      <p:ext uri="{BB962C8B-B14F-4D97-AF65-F5344CB8AC3E}">
        <p14:creationId xmlns:p14="http://schemas.microsoft.com/office/powerpoint/2010/main" val="715530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47F6-F9CD-34BD-B3C2-F6D9C094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Electricity and the Type of Water Supply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31757D-002E-E39B-6A71-CEE31E175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344" y="2474040"/>
            <a:ext cx="8479970" cy="30545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5108DC-F170-466C-C043-DE2C20643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890" y="1453682"/>
            <a:ext cx="1644735" cy="6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68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97B43-933A-A0A8-3209-CC23E1866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US" dirty="0"/>
              <a:t>Target Analysis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6279F0-171D-DAF3-C4E1-5C44B3FE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714" y="1550269"/>
            <a:ext cx="8001000" cy="4626693"/>
          </a:xfrm>
        </p:spPr>
      </p:pic>
    </p:spTree>
    <p:extLst>
      <p:ext uri="{BB962C8B-B14F-4D97-AF65-F5344CB8AC3E}">
        <p14:creationId xmlns:p14="http://schemas.microsoft.com/office/powerpoint/2010/main" val="1044512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175797-AD00-B876-5499-3C0D88732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7" y="612039"/>
            <a:ext cx="9383485" cy="5633922"/>
          </a:xfrm>
        </p:spPr>
      </p:pic>
    </p:spTree>
    <p:extLst>
      <p:ext uri="{BB962C8B-B14F-4D97-AF65-F5344CB8AC3E}">
        <p14:creationId xmlns:p14="http://schemas.microsoft.com/office/powerpoint/2010/main" val="1737953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810904-ED89-CECA-FD57-A2CEFB62F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787" y="1861458"/>
            <a:ext cx="9394426" cy="3015342"/>
          </a:xfrm>
        </p:spPr>
      </p:pic>
    </p:spTree>
    <p:extLst>
      <p:ext uri="{BB962C8B-B14F-4D97-AF65-F5344CB8AC3E}">
        <p14:creationId xmlns:p14="http://schemas.microsoft.com/office/powerpoint/2010/main" val="141161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A4FE843-FB49-4E95-9B71-8EEAABEE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387474-1390-41C9-9718-AAC5629B5D0B}" type="datetime1">
              <a:rPr lang="tr-TR" smtClean="0"/>
              <a:t>5.01.2024</a:t>
            </a:fld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BA747A3-6744-43F9-AEB8-9BEC1737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802" y="1400573"/>
            <a:ext cx="5014395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18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63C9-99C3-326E-67BD-75E602E2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Floor Types? Which one?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BC7E95-86D5-F787-CB0E-4E544BC00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657" y="1905001"/>
            <a:ext cx="5112490" cy="36220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C92AA-780F-0732-601D-C05E21F2F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250" y="1905001"/>
            <a:ext cx="4686881" cy="352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2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6E7505-9264-0AD7-29D8-018924DDA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8" y="626382"/>
            <a:ext cx="4484914" cy="4609646"/>
          </a:xfrm>
        </p:spPr>
        <p:txBody>
          <a:bodyPr/>
          <a:lstStyle/>
          <a:p>
            <a:r>
              <a:rPr lang="en-US" dirty="0"/>
              <a:t>Individual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36E0F2-4D60-9D75-326A-832DCF52E3E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476988" y="234512"/>
            <a:ext cx="5648212" cy="6142361"/>
          </a:xfrm>
        </p:spPr>
      </p:pic>
    </p:spTree>
    <p:extLst>
      <p:ext uri="{BB962C8B-B14F-4D97-AF65-F5344CB8AC3E}">
        <p14:creationId xmlns:p14="http://schemas.microsoft.com/office/powerpoint/2010/main" val="917753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89D395-3C3D-E2E4-3B5E-5D4FDC30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071" y="806535"/>
            <a:ext cx="8109857" cy="524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3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6C1215-3867-25D8-C13F-1A347465F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030" y="1690688"/>
            <a:ext cx="8763000" cy="478814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701928-D1AB-8BDB-AEB8-F93E9796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Individual Industry</a:t>
            </a:r>
          </a:p>
        </p:txBody>
      </p:sp>
    </p:spTree>
    <p:extLst>
      <p:ext uri="{BB962C8B-B14F-4D97-AF65-F5344CB8AC3E}">
        <p14:creationId xmlns:p14="http://schemas.microsoft.com/office/powerpoint/2010/main" val="1088685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14612-BBB2-1018-522C-16191E0E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the Grouping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D32B1C-409E-FB0A-0951-9FA549C6AB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3371" y="2204092"/>
            <a:ext cx="7924800" cy="3252453"/>
          </a:xfrm>
        </p:spPr>
      </p:pic>
    </p:spTree>
    <p:extLst>
      <p:ext uri="{BB962C8B-B14F-4D97-AF65-F5344CB8AC3E}">
        <p14:creationId xmlns:p14="http://schemas.microsoft.com/office/powerpoint/2010/main" val="3710704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A27EC-89F7-CBB7-DF9D-6EEF12754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Features We Added - Relation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55E407-2E97-BF05-07B1-456FC4CC5B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57110" y="1973978"/>
            <a:ext cx="7569919" cy="145502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AB9E3D-C65E-66FA-FE40-A5813736F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109" y="4020971"/>
            <a:ext cx="4968233" cy="145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37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8792-A60A-B08C-3E93-E54D3006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 We Added – Family Size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E13ECE-52F3-A2A7-5788-539091B61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868" y="2688069"/>
            <a:ext cx="6949856" cy="282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27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C1A177-11A5-6259-2518-2C3DB9E192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87989" y="513541"/>
            <a:ext cx="7416022" cy="5830918"/>
          </a:xfrm>
        </p:spPr>
      </p:pic>
    </p:spTree>
    <p:extLst>
      <p:ext uri="{BB962C8B-B14F-4D97-AF65-F5344CB8AC3E}">
        <p14:creationId xmlns:p14="http://schemas.microsoft.com/office/powerpoint/2010/main" val="1462782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000D5-ABC0-23BB-AB63-FBEB9B15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Modeling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610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C6DF3C-A3BF-490B-FE3C-887E6762E6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83229" y="694525"/>
            <a:ext cx="8142514" cy="5153277"/>
          </a:xfrm>
        </p:spPr>
      </p:pic>
    </p:spTree>
    <p:extLst>
      <p:ext uri="{BB962C8B-B14F-4D97-AF65-F5344CB8AC3E}">
        <p14:creationId xmlns:p14="http://schemas.microsoft.com/office/powerpoint/2010/main" val="393183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982F606-4A38-4564-B162-562678EA9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387474-1390-41C9-9718-AAC5629B5D0B}" type="datetime1">
              <a:rPr lang="tr-TR" smtClean="0"/>
              <a:t>5.01.2024</a:t>
            </a:fld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96388C0-E7F3-4B02-B329-2B4E54F65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943" y="639838"/>
            <a:ext cx="6386113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8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A1452A9C-CF68-4F28-9431-E26EC80956B8}"/>
              </a:ext>
            </a:extLst>
          </p:cNvPr>
          <p:cNvGraphicFramePr>
            <a:graphicFrameLocks noGrp="1"/>
          </p:cNvGraphicFramePr>
          <p:nvPr/>
        </p:nvGraphicFramePr>
        <p:xfrm>
          <a:off x="3884705" y="790750"/>
          <a:ext cx="2211295" cy="1548932"/>
        </p:xfrm>
        <a:graphic>
          <a:graphicData uri="http://schemas.openxmlformats.org/drawingml/2006/table">
            <a:tbl>
              <a:tblPr/>
              <a:tblGrid>
                <a:gridCol w="571547">
                  <a:extLst>
                    <a:ext uri="{9D8B030D-6E8A-4147-A177-3AD203B41FA5}">
                      <a16:colId xmlns:a16="http://schemas.microsoft.com/office/drawing/2014/main" val="1088375347"/>
                    </a:ext>
                  </a:extLst>
                </a:gridCol>
                <a:gridCol w="397836">
                  <a:extLst>
                    <a:ext uri="{9D8B030D-6E8A-4147-A177-3AD203B41FA5}">
                      <a16:colId xmlns:a16="http://schemas.microsoft.com/office/drawing/2014/main" val="1318237524"/>
                    </a:ext>
                  </a:extLst>
                </a:gridCol>
                <a:gridCol w="662482">
                  <a:extLst>
                    <a:ext uri="{9D8B030D-6E8A-4147-A177-3AD203B41FA5}">
                      <a16:colId xmlns:a16="http://schemas.microsoft.com/office/drawing/2014/main" val="3952654412"/>
                    </a:ext>
                  </a:extLst>
                </a:gridCol>
                <a:gridCol w="579430">
                  <a:extLst>
                    <a:ext uri="{9D8B030D-6E8A-4147-A177-3AD203B41FA5}">
                      <a16:colId xmlns:a16="http://schemas.microsoft.com/office/drawing/2014/main" val="2118543626"/>
                    </a:ext>
                  </a:extLst>
                </a:gridCol>
              </a:tblGrid>
              <a:tr h="333402"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İçin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tr-T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Tahmin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775259"/>
                  </a:ext>
                </a:extLst>
              </a:tr>
              <a:tr h="333402">
                <a:tc>
                  <a:txBody>
                    <a:bodyPr/>
                    <a:lstStyle/>
                    <a:p>
                      <a:pPr algn="ctr" fontAlgn="b"/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304588"/>
                  </a:ext>
                </a:extLst>
              </a:tr>
              <a:tr h="44106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r-T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Gerçek</a:t>
                      </a:r>
                    </a:p>
                  </a:txBody>
                  <a:tcPr marL="7620" marR="7620" marT="762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998578"/>
                  </a:ext>
                </a:extLst>
              </a:tr>
              <a:tr h="441064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190666"/>
                  </a:ext>
                </a:extLst>
              </a:tr>
            </a:tbl>
          </a:graphicData>
        </a:graphic>
      </p:graphicFrame>
      <p:graphicFrame>
        <p:nvGraphicFramePr>
          <p:cNvPr id="8" name="Tablo 7">
            <a:extLst>
              <a:ext uri="{FF2B5EF4-FFF2-40B4-BE49-F238E27FC236}">
                <a16:creationId xmlns:a16="http://schemas.microsoft.com/office/drawing/2014/main" id="{CE5BD2CD-F46C-4090-A7FA-13FFF8DFD112}"/>
              </a:ext>
            </a:extLst>
          </p:cNvPr>
          <p:cNvGraphicFramePr>
            <a:graphicFrameLocks noGrp="1"/>
          </p:cNvGraphicFramePr>
          <p:nvPr/>
        </p:nvGraphicFramePr>
        <p:xfrm>
          <a:off x="6509952" y="808679"/>
          <a:ext cx="2211294" cy="1548932"/>
        </p:xfrm>
        <a:graphic>
          <a:graphicData uri="http://schemas.openxmlformats.org/drawingml/2006/table">
            <a:tbl>
              <a:tblPr/>
              <a:tblGrid>
                <a:gridCol w="571546">
                  <a:extLst>
                    <a:ext uri="{9D8B030D-6E8A-4147-A177-3AD203B41FA5}">
                      <a16:colId xmlns:a16="http://schemas.microsoft.com/office/drawing/2014/main" val="2849570630"/>
                    </a:ext>
                  </a:extLst>
                </a:gridCol>
                <a:gridCol w="433587">
                  <a:extLst>
                    <a:ext uri="{9D8B030D-6E8A-4147-A177-3AD203B41FA5}">
                      <a16:colId xmlns:a16="http://schemas.microsoft.com/office/drawing/2014/main" val="413840128"/>
                    </a:ext>
                  </a:extLst>
                </a:gridCol>
                <a:gridCol w="626731">
                  <a:extLst>
                    <a:ext uri="{9D8B030D-6E8A-4147-A177-3AD203B41FA5}">
                      <a16:colId xmlns:a16="http://schemas.microsoft.com/office/drawing/2014/main" val="764983713"/>
                    </a:ext>
                  </a:extLst>
                </a:gridCol>
                <a:gridCol w="579430">
                  <a:extLst>
                    <a:ext uri="{9D8B030D-6E8A-4147-A177-3AD203B41FA5}">
                      <a16:colId xmlns:a16="http://schemas.microsoft.com/office/drawing/2014/main" val="2600983466"/>
                    </a:ext>
                  </a:extLst>
                </a:gridCol>
              </a:tblGrid>
              <a:tr h="333403"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İçin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tr-T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Tahmin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910324"/>
                  </a:ext>
                </a:extLst>
              </a:tr>
              <a:tr h="333403">
                <a:tc>
                  <a:txBody>
                    <a:bodyPr/>
                    <a:lstStyle/>
                    <a:p>
                      <a:pPr algn="ctr" fontAlgn="b"/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954882"/>
                  </a:ext>
                </a:extLst>
              </a:tr>
              <a:tr h="44106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r-T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Gerçek</a:t>
                      </a:r>
                    </a:p>
                  </a:txBody>
                  <a:tcPr marL="7620" marR="7620" marT="762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934597"/>
                  </a:ext>
                </a:extLst>
              </a:tr>
              <a:tr h="441063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452441"/>
                  </a:ext>
                </a:extLst>
              </a:tr>
            </a:tbl>
          </a:graphicData>
        </a:graphic>
      </p:graphicFrame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BD2C6836-DAF3-4E29-9E49-10355893228D}"/>
              </a:ext>
            </a:extLst>
          </p:cNvPr>
          <p:cNvGraphicFramePr>
            <a:graphicFrameLocks noGrp="1"/>
          </p:cNvGraphicFramePr>
          <p:nvPr/>
        </p:nvGraphicFramePr>
        <p:xfrm>
          <a:off x="898358" y="815681"/>
          <a:ext cx="2518605" cy="15489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0976">
                  <a:extLst>
                    <a:ext uri="{9D8B030D-6E8A-4147-A177-3AD203B41FA5}">
                      <a16:colId xmlns:a16="http://schemas.microsoft.com/office/drawing/2014/main" val="3061097837"/>
                    </a:ext>
                  </a:extLst>
                </a:gridCol>
                <a:gridCol w="493844">
                  <a:extLst>
                    <a:ext uri="{9D8B030D-6E8A-4147-A177-3AD203B41FA5}">
                      <a16:colId xmlns:a16="http://schemas.microsoft.com/office/drawing/2014/main" val="3311320439"/>
                    </a:ext>
                  </a:extLst>
                </a:gridCol>
                <a:gridCol w="713830">
                  <a:extLst>
                    <a:ext uri="{9D8B030D-6E8A-4147-A177-3AD203B41FA5}">
                      <a16:colId xmlns:a16="http://schemas.microsoft.com/office/drawing/2014/main" val="99349458"/>
                    </a:ext>
                  </a:extLst>
                </a:gridCol>
                <a:gridCol w="659955">
                  <a:extLst>
                    <a:ext uri="{9D8B030D-6E8A-4147-A177-3AD203B41FA5}">
                      <a16:colId xmlns:a16="http://schemas.microsoft.com/office/drawing/2014/main" val="1785734404"/>
                    </a:ext>
                  </a:extLst>
                </a:gridCol>
              </a:tblGrid>
              <a:tr h="33340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1</a:t>
                      </a: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 dirty="0">
                          <a:effectLst/>
                        </a:rPr>
                        <a:t>Tahmin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316431"/>
                  </a:ext>
                </a:extLst>
              </a:tr>
              <a:tr h="333403">
                <a:tc>
                  <a:txBody>
                    <a:bodyPr/>
                    <a:lstStyle/>
                    <a:p>
                      <a:pPr algn="ctr" fontAlgn="b"/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>
                          <a:effectLst/>
                        </a:rPr>
                        <a:t>1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 dirty="0">
                          <a:effectLst/>
                        </a:rPr>
                        <a:t>2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49334992"/>
                  </a:ext>
                </a:extLst>
              </a:tr>
              <a:tr h="44106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 dirty="0">
                          <a:effectLst/>
                        </a:rPr>
                        <a:t>Gerçek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>
                          <a:effectLst/>
                        </a:rPr>
                        <a:t>1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890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157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81930654"/>
                  </a:ext>
                </a:extLst>
              </a:tr>
              <a:tr h="441063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 dirty="0">
                          <a:effectLst/>
                        </a:rPr>
                        <a:t>2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122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 dirty="0">
                          <a:effectLst/>
                        </a:rPr>
                        <a:t>1146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2198158"/>
                  </a:ext>
                </a:extLst>
              </a:tr>
            </a:tbl>
          </a:graphicData>
        </a:graphic>
      </p:graphicFrame>
      <p:graphicFrame>
        <p:nvGraphicFramePr>
          <p:cNvPr id="3" name="Tablo 2">
            <a:extLst>
              <a:ext uri="{FF2B5EF4-FFF2-40B4-BE49-F238E27FC236}">
                <a16:creationId xmlns:a16="http://schemas.microsoft.com/office/drawing/2014/main" id="{4151F275-6700-4A22-AEBE-982C7D71DA3C}"/>
              </a:ext>
            </a:extLst>
          </p:cNvPr>
          <p:cNvGraphicFramePr>
            <a:graphicFrameLocks noGrp="1"/>
          </p:cNvGraphicFramePr>
          <p:nvPr/>
        </p:nvGraphicFramePr>
        <p:xfrm>
          <a:off x="9188989" y="1027277"/>
          <a:ext cx="2413938" cy="1125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3938">
                  <a:extLst>
                    <a:ext uri="{9D8B030D-6E8A-4147-A177-3AD203B41FA5}">
                      <a16:colId xmlns:a16="http://schemas.microsoft.com/office/drawing/2014/main" val="1686729736"/>
                    </a:ext>
                  </a:extLst>
                </a:gridCol>
              </a:tblGrid>
              <a:tr h="256056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b="1" u="none" strike="noStrike">
                          <a:effectLst/>
                        </a:rPr>
                        <a:t>Accuracy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59526227"/>
                  </a:ext>
                </a:extLst>
              </a:tr>
              <a:tr h="256056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b="1" u="none" strike="noStrike" dirty="0">
                          <a:effectLst/>
                        </a:rPr>
                        <a:t>(TP + TN) / (TP + FP + TN + FN)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6450106"/>
                  </a:ext>
                </a:extLst>
              </a:tr>
              <a:tr h="357572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(890+1146)/(890+157+122+1146)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66846323"/>
                  </a:ext>
                </a:extLst>
              </a:tr>
              <a:tr h="256056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88%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36133371"/>
                  </a:ext>
                </a:extLst>
              </a:tr>
            </a:tbl>
          </a:graphicData>
        </a:graphic>
      </p:graphicFrame>
      <p:graphicFrame>
        <p:nvGraphicFramePr>
          <p:cNvPr id="6" name="Tablo 5">
            <a:extLst>
              <a:ext uri="{FF2B5EF4-FFF2-40B4-BE49-F238E27FC236}">
                <a16:creationId xmlns:a16="http://schemas.microsoft.com/office/drawing/2014/main" id="{3AD4E9FA-8368-498B-867A-74B1F4833D81}"/>
              </a:ext>
            </a:extLst>
          </p:cNvPr>
          <p:cNvGraphicFramePr>
            <a:graphicFrameLocks noGrp="1"/>
          </p:cNvGraphicFramePr>
          <p:nvPr/>
        </p:nvGraphicFramePr>
        <p:xfrm>
          <a:off x="2594140" y="2607826"/>
          <a:ext cx="7186351" cy="17043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0138">
                  <a:extLst>
                    <a:ext uri="{9D8B030D-6E8A-4147-A177-3AD203B41FA5}">
                      <a16:colId xmlns:a16="http://schemas.microsoft.com/office/drawing/2014/main" val="690973003"/>
                    </a:ext>
                  </a:extLst>
                </a:gridCol>
                <a:gridCol w="2250315">
                  <a:extLst>
                    <a:ext uri="{9D8B030D-6E8A-4147-A177-3AD203B41FA5}">
                      <a16:colId xmlns:a16="http://schemas.microsoft.com/office/drawing/2014/main" val="1701012356"/>
                    </a:ext>
                  </a:extLst>
                </a:gridCol>
                <a:gridCol w="2572927">
                  <a:extLst>
                    <a:ext uri="{9D8B030D-6E8A-4147-A177-3AD203B41FA5}">
                      <a16:colId xmlns:a16="http://schemas.microsoft.com/office/drawing/2014/main" val="3597911927"/>
                    </a:ext>
                  </a:extLst>
                </a:gridCol>
                <a:gridCol w="952971">
                  <a:extLst>
                    <a:ext uri="{9D8B030D-6E8A-4147-A177-3AD203B41FA5}">
                      <a16:colId xmlns:a16="http://schemas.microsoft.com/office/drawing/2014/main" val="1170728560"/>
                    </a:ext>
                  </a:extLst>
                </a:gridCol>
              </a:tblGrid>
              <a:tr h="272782">
                <a:tc>
                  <a:txBody>
                    <a:bodyPr/>
                    <a:lstStyle/>
                    <a:p>
                      <a:pPr algn="l" fontAlgn="b"/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 dirty="0">
                          <a:effectLst/>
                        </a:rPr>
                        <a:t>Precision 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 dirty="0" err="1">
                          <a:effectLst/>
                        </a:rPr>
                        <a:t>Recall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>
                          <a:effectLst/>
                        </a:rPr>
                        <a:t>Support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5449628"/>
                  </a:ext>
                </a:extLst>
              </a:tr>
              <a:tr h="212452">
                <a:tc>
                  <a:txBody>
                    <a:bodyPr/>
                    <a:lstStyle/>
                    <a:p>
                      <a:pPr algn="l" fontAlgn="b"/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>
                          <a:effectLst/>
                        </a:rPr>
                        <a:t>TP / (TP + FP)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>
                          <a:effectLst/>
                        </a:rPr>
                        <a:t>TP / (TP + FN)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 dirty="0">
                          <a:effectLst/>
                        </a:rPr>
                        <a:t> TP + FN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94057347"/>
                  </a:ext>
                </a:extLst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 dirty="0">
                          <a:effectLst/>
                        </a:rPr>
                        <a:t>1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890/(890+122)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890/(890+157)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890+157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3251600"/>
                  </a:ext>
                </a:extLst>
              </a:tr>
              <a:tr h="212452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 dirty="0">
                          <a:effectLst/>
                        </a:rPr>
                        <a:t>2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1146/(1146+157)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1146/(1146+122)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1146+122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66409301"/>
                  </a:ext>
                </a:extLst>
              </a:tr>
              <a:tr h="308338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 dirty="0">
                          <a:effectLst/>
                        </a:rPr>
                        <a:t>Macro </a:t>
                      </a:r>
                      <a:r>
                        <a:rPr lang="tr-TR" sz="1100" b="1" u="none" strike="noStrike" dirty="0" err="1">
                          <a:effectLst/>
                        </a:rPr>
                        <a:t>Average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(Pre1+Pre2)/2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(Rec1+Rec2)/2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82929"/>
                  </a:ext>
                </a:extLst>
              </a:tr>
              <a:tr h="485828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 dirty="0" err="1">
                          <a:effectLst/>
                        </a:rPr>
                        <a:t>Weighted</a:t>
                      </a:r>
                      <a:r>
                        <a:rPr lang="tr-TR" sz="1100" b="1" u="none" strike="noStrike" dirty="0">
                          <a:effectLst/>
                        </a:rPr>
                        <a:t> </a:t>
                      </a:r>
                      <a:r>
                        <a:rPr lang="tr-TR" sz="1100" b="1" u="none" strike="noStrike" dirty="0" err="1">
                          <a:effectLst/>
                        </a:rPr>
                        <a:t>Average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 dirty="0">
                          <a:effectLst/>
                        </a:rPr>
                        <a:t>((Pre1*Sup1) + (Pre2</a:t>
                      </a:r>
                      <a:r>
                        <a:rPr lang="en-US" sz="1100" u="none" strike="noStrike" dirty="0">
                          <a:effectLst/>
                        </a:rPr>
                        <a:t>*</a:t>
                      </a:r>
                      <a:r>
                        <a:rPr lang="tr-TR" sz="1100" u="none" strike="noStrike" dirty="0">
                          <a:effectLst/>
                        </a:rPr>
                        <a:t>Sup2)) / (Sup1+Sup2)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u="none" strike="noStrike" dirty="0">
                          <a:effectLst/>
                        </a:rPr>
                        <a:t>((Rec1*Sup1) + (Rec2*Sup2)) / (Sup1+Sup2)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39714871"/>
                  </a:ext>
                </a:extLst>
              </a:tr>
            </a:tbl>
          </a:graphicData>
        </a:graphic>
      </p:graphicFrame>
      <p:graphicFrame>
        <p:nvGraphicFramePr>
          <p:cNvPr id="11" name="Tablo 10">
            <a:extLst>
              <a:ext uri="{FF2B5EF4-FFF2-40B4-BE49-F238E27FC236}">
                <a16:creationId xmlns:a16="http://schemas.microsoft.com/office/drawing/2014/main" id="{80531C1F-3562-46C7-BE03-ADF447692DC8}"/>
              </a:ext>
            </a:extLst>
          </p:cNvPr>
          <p:cNvGraphicFramePr>
            <a:graphicFrameLocks noGrp="1"/>
          </p:cNvGraphicFramePr>
          <p:nvPr/>
        </p:nvGraphicFramePr>
        <p:xfrm>
          <a:off x="2938771" y="4520281"/>
          <a:ext cx="6497091" cy="1672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9690">
                  <a:extLst>
                    <a:ext uri="{9D8B030D-6E8A-4147-A177-3AD203B41FA5}">
                      <a16:colId xmlns:a16="http://schemas.microsoft.com/office/drawing/2014/main" val="4023817459"/>
                    </a:ext>
                  </a:extLst>
                </a:gridCol>
                <a:gridCol w="987132">
                  <a:extLst>
                    <a:ext uri="{9D8B030D-6E8A-4147-A177-3AD203B41FA5}">
                      <a16:colId xmlns:a16="http://schemas.microsoft.com/office/drawing/2014/main" val="3688932050"/>
                    </a:ext>
                  </a:extLst>
                </a:gridCol>
                <a:gridCol w="1084963">
                  <a:extLst>
                    <a:ext uri="{9D8B030D-6E8A-4147-A177-3AD203B41FA5}">
                      <a16:colId xmlns:a16="http://schemas.microsoft.com/office/drawing/2014/main" val="3656088761"/>
                    </a:ext>
                  </a:extLst>
                </a:gridCol>
                <a:gridCol w="2049421">
                  <a:extLst>
                    <a:ext uri="{9D8B030D-6E8A-4147-A177-3AD203B41FA5}">
                      <a16:colId xmlns:a16="http://schemas.microsoft.com/office/drawing/2014/main" val="657092683"/>
                    </a:ext>
                  </a:extLst>
                </a:gridCol>
                <a:gridCol w="835885">
                  <a:extLst>
                    <a:ext uri="{9D8B030D-6E8A-4147-A177-3AD203B41FA5}">
                      <a16:colId xmlns:a16="http://schemas.microsoft.com/office/drawing/2014/main" val="2253063999"/>
                    </a:ext>
                  </a:extLst>
                </a:gridCol>
              </a:tblGrid>
              <a:tr h="278728">
                <a:tc>
                  <a:txBody>
                    <a:bodyPr/>
                    <a:lstStyle/>
                    <a:p>
                      <a:pPr algn="l" fontAlgn="b"/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 dirty="0">
                          <a:effectLst/>
                        </a:rPr>
                        <a:t>Precision 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 dirty="0" err="1">
                          <a:effectLst/>
                        </a:rPr>
                        <a:t>Recall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 dirty="0">
                          <a:effectLst/>
                        </a:rPr>
                        <a:t>F1 </a:t>
                      </a:r>
                      <a:r>
                        <a:rPr lang="tr-TR" sz="1100" b="1" u="none" strike="noStrike" dirty="0" err="1">
                          <a:effectLst/>
                        </a:rPr>
                        <a:t>Score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>
                          <a:effectLst/>
                        </a:rPr>
                        <a:t>Support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53546628"/>
                  </a:ext>
                </a:extLst>
              </a:tr>
              <a:tr h="278728">
                <a:tc>
                  <a:txBody>
                    <a:bodyPr/>
                    <a:lstStyle/>
                    <a:p>
                      <a:pPr algn="l" fontAlgn="b"/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>
                          <a:effectLst/>
                        </a:rPr>
                        <a:t>TP/(TP+FP)</a:t>
                      </a:r>
                      <a:endParaRPr lang="tr-T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 dirty="0">
                          <a:effectLst/>
                        </a:rPr>
                        <a:t>TP/(TP+FN)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u="none" strike="noStrike" dirty="0">
                          <a:effectLst/>
                        </a:rPr>
                        <a:t>2*((Pre*Rec)/(</a:t>
                      </a:r>
                      <a:r>
                        <a:rPr lang="fr-FR" sz="1100" b="1" u="none" strike="noStrike" dirty="0" err="1">
                          <a:effectLst/>
                        </a:rPr>
                        <a:t>Pre+Rec</a:t>
                      </a:r>
                      <a:r>
                        <a:rPr lang="fr-FR" sz="1100" b="1" u="none" strike="noStrike" dirty="0">
                          <a:effectLst/>
                        </a:rPr>
                        <a:t>))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 dirty="0">
                          <a:effectLst/>
                        </a:rPr>
                        <a:t>FN+TP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8660816"/>
                  </a:ext>
                </a:extLst>
              </a:tr>
              <a:tr h="278728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 dirty="0">
                          <a:effectLst/>
                        </a:rPr>
                        <a:t>1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88%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85%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86%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1047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41464155"/>
                  </a:ext>
                </a:extLst>
              </a:tr>
              <a:tr h="278728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 dirty="0">
                          <a:effectLst/>
                        </a:rPr>
                        <a:t>2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88%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 dirty="0">
                          <a:effectLst/>
                        </a:rPr>
                        <a:t>90%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89%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1268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569357"/>
                  </a:ext>
                </a:extLst>
              </a:tr>
              <a:tr h="278728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 dirty="0">
                          <a:effectLst/>
                        </a:rPr>
                        <a:t>Macro </a:t>
                      </a:r>
                      <a:r>
                        <a:rPr lang="tr-TR" sz="1100" b="1" u="none" strike="noStrike" dirty="0" err="1">
                          <a:effectLst/>
                        </a:rPr>
                        <a:t>Average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88%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88%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88%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2732156"/>
                  </a:ext>
                </a:extLst>
              </a:tr>
              <a:tr h="278728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b="1" u="none" strike="noStrike" dirty="0" err="1">
                          <a:effectLst/>
                        </a:rPr>
                        <a:t>Weighted</a:t>
                      </a:r>
                      <a:r>
                        <a:rPr lang="tr-TR" sz="1100" b="1" u="none" strike="noStrike" dirty="0">
                          <a:effectLst/>
                        </a:rPr>
                        <a:t> </a:t>
                      </a:r>
                      <a:r>
                        <a:rPr lang="tr-TR" sz="1100" b="1" u="none" strike="noStrike" dirty="0" err="1">
                          <a:effectLst/>
                        </a:rPr>
                        <a:t>Average</a:t>
                      </a:r>
                      <a:endParaRPr lang="tr-T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88%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88%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88%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93931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978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F41C760-4A65-42E9-8D64-A42AF6641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387474-1390-41C9-9718-AAC5629B5D0B}" type="datetime1">
              <a:rPr lang="tr-TR" smtClean="0"/>
              <a:t>5.01.2024</a:t>
            </a:fld>
            <a:endParaRPr lang="en-US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5D3EDFE-FCC7-4C63-A8F3-3A99CDFD4976}"/>
              </a:ext>
            </a:extLst>
          </p:cNvPr>
          <p:cNvSpPr txBox="1"/>
          <p:nvPr/>
        </p:nvSpPr>
        <p:spPr>
          <a:xfrm>
            <a:off x="803556" y="1703870"/>
            <a:ext cx="1609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MODEL 1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497FA57-4D8C-4B65-87F3-52187145DC90}"/>
              </a:ext>
            </a:extLst>
          </p:cNvPr>
          <p:cNvSpPr txBox="1"/>
          <p:nvPr/>
        </p:nvSpPr>
        <p:spPr>
          <a:xfrm>
            <a:off x="875276" y="4461633"/>
            <a:ext cx="1537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tr-tr"/>
            </a:defPPr>
            <a:lvl1pPr>
              <a:defRPr sz="2400" b="1"/>
            </a:lvl1pPr>
          </a:lstStyle>
          <a:p>
            <a:r>
              <a:rPr lang="tr-TR" dirty="0"/>
              <a:t>MODEL 2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B7BF4E6B-F1FA-4129-9A94-C52F2B38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000" y="446595"/>
            <a:ext cx="3670755" cy="2814848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8D7F93D2-22C0-419C-A4F0-F5CA83281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688" y="457200"/>
            <a:ext cx="3437085" cy="2804243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B8E4769E-DA39-4AD3-B500-035680CD4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982" y="3488839"/>
            <a:ext cx="3716773" cy="2841883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C3CAC1AB-3E73-4549-86E8-954135357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688" y="3488839"/>
            <a:ext cx="3475388" cy="284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1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C3C57751-D4E4-457B-B78D-C9E6C69B5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15" y="2545127"/>
            <a:ext cx="4135132" cy="1939939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9AE1F414-E261-425D-9223-7D6549FB5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755" y="2545127"/>
            <a:ext cx="4072201" cy="1939939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2DC30104-7FA9-4728-A84E-D8D94A6D338C}"/>
              </a:ext>
            </a:extLst>
          </p:cNvPr>
          <p:cNvSpPr txBox="1"/>
          <p:nvPr/>
        </p:nvSpPr>
        <p:spPr>
          <a:xfrm>
            <a:off x="1568824" y="1837765"/>
            <a:ext cx="2653552" cy="627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D8642A55-4FBD-4E8F-BC16-A5E6B47FBBA3}"/>
              </a:ext>
            </a:extLst>
          </p:cNvPr>
          <p:cNvSpPr txBox="1"/>
          <p:nvPr/>
        </p:nvSpPr>
        <p:spPr>
          <a:xfrm>
            <a:off x="1954306" y="2115671"/>
            <a:ext cx="2653552" cy="627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6EBDFEF2-7736-4F40-9C49-18C43F68BF09}"/>
              </a:ext>
            </a:extLst>
          </p:cNvPr>
          <p:cNvSpPr txBox="1"/>
          <p:nvPr/>
        </p:nvSpPr>
        <p:spPr>
          <a:xfrm>
            <a:off x="2814915" y="1837765"/>
            <a:ext cx="1609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MODEL 1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38998F36-7866-48BD-A5E5-E64081096428}"/>
              </a:ext>
            </a:extLst>
          </p:cNvPr>
          <p:cNvSpPr txBox="1"/>
          <p:nvPr/>
        </p:nvSpPr>
        <p:spPr>
          <a:xfrm>
            <a:off x="7767947" y="1931005"/>
            <a:ext cx="1537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tr-tr"/>
            </a:defPPr>
            <a:lvl1pPr>
              <a:defRPr sz="2400" b="1"/>
            </a:lvl1pPr>
          </a:lstStyle>
          <a:p>
            <a:r>
              <a:rPr lang="tr-TR" dirty="0"/>
              <a:t>MODEL 2</a:t>
            </a:r>
          </a:p>
        </p:txBody>
      </p:sp>
    </p:spTree>
    <p:extLst>
      <p:ext uri="{BB962C8B-B14F-4D97-AF65-F5344CB8AC3E}">
        <p14:creationId xmlns:p14="http://schemas.microsoft.com/office/powerpoint/2010/main" val="2394745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7777F-9728-A5FB-CE60-FBCCBCDE9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742" y="642594"/>
            <a:ext cx="10058400" cy="1371600"/>
          </a:xfrm>
        </p:spPr>
        <p:txBody>
          <a:bodyPr/>
          <a:lstStyle/>
          <a:p>
            <a:r>
              <a:rPr lang="en-US" dirty="0"/>
              <a:t>Most Important Features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781CFB-AEFA-C8F7-D215-3B3BC1868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7861" y="2014194"/>
            <a:ext cx="2447714" cy="372237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03778-4D1F-0426-CDD2-CEDE6138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387474-1390-41C9-9718-AAC5629B5D0B}" type="datetime1">
              <a:rPr lang="tr-TR" smtClean="0"/>
              <a:t>5.01.2024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6A4E5-9B0B-FC24-00AB-A380CAEFD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916" y="2014194"/>
            <a:ext cx="2585320" cy="372237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D7A03B7-3A7F-B2FC-111D-DD002700A112}"/>
              </a:ext>
            </a:extLst>
          </p:cNvPr>
          <p:cNvSpPr txBox="1">
            <a:spLocks/>
          </p:cNvSpPr>
          <p:nvPr/>
        </p:nvSpPr>
        <p:spPr>
          <a:xfrm>
            <a:off x="2613318" y="5549200"/>
            <a:ext cx="7314453" cy="1136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Model 1                  Model 2</a:t>
            </a:r>
          </a:p>
        </p:txBody>
      </p:sp>
    </p:spTree>
    <p:extLst>
      <p:ext uri="{BB962C8B-B14F-4D97-AF65-F5344CB8AC3E}">
        <p14:creationId xmlns:p14="http://schemas.microsoft.com/office/powerpoint/2010/main" val="1036244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C1467-EF02-93AA-EE58-AFB9AC261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err="1"/>
              <a:t>Bizi</a:t>
            </a:r>
            <a:r>
              <a:rPr lang="en-US" sz="3600" b="1" dirty="0"/>
              <a:t> </a:t>
            </a:r>
            <a:r>
              <a:rPr lang="en-US" sz="3600" b="1" dirty="0" err="1"/>
              <a:t>Dinlediğiniz</a:t>
            </a:r>
            <a:r>
              <a:rPr lang="en-US" sz="3600" b="1" dirty="0"/>
              <a:t> </a:t>
            </a:r>
            <a:r>
              <a:rPr lang="en-US" sz="3600" b="1" dirty="0" err="1"/>
              <a:t>için</a:t>
            </a:r>
            <a:r>
              <a:rPr lang="en-US" sz="3600" b="1" dirty="0"/>
              <a:t> </a:t>
            </a:r>
            <a:r>
              <a:rPr lang="en-US" sz="3600" b="1" dirty="0" err="1"/>
              <a:t>Teşekkür</a:t>
            </a:r>
            <a:r>
              <a:rPr lang="en-US" sz="3600" b="1" dirty="0"/>
              <a:t> </a:t>
            </a:r>
            <a:r>
              <a:rPr lang="en-US" sz="3600" b="1" dirty="0" err="1"/>
              <a:t>Ederiz</a:t>
            </a:r>
            <a:r>
              <a:rPr lang="en-US" sz="3600" b="1" dirty="0"/>
              <a:t>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70E1F-F486-636C-BD3B-3F563B7EB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387474-1390-41C9-9718-AAC5629B5D0B}" type="datetime1">
              <a:rPr lang="tr-TR" smtClean="0"/>
              <a:t>5.01.2024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9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AB47F32-DB3E-495E-9B7B-FD76EA483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387474-1390-41C9-9718-AAC5629B5D0B}" type="datetime1">
              <a:rPr lang="tr-TR" smtClean="0"/>
              <a:t>5.01.2024</a:t>
            </a:fld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818A456-FB76-4126-97B8-4844A2B89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74" y="1415371"/>
            <a:ext cx="9830652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3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9D804C1-5296-4874-892B-1397D315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387474-1390-41C9-9718-AAC5629B5D0B}" type="datetime1">
              <a:rPr lang="tr-TR" smtClean="0"/>
              <a:t>5.01.2024</a:t>
            </a:fld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3022CDD-3AEE-4573-A566-C75F5FD0D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85" y="1429886"/>
            <a:ext cx="10683031" cy="399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65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E059D2D-D3AE-45FE-8E29-CF123AD9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387474-1390-41C9-9718-AAC5629B5D0B}" type="datetime1">
              <a:rPr lang="tr-TR" smtClean="0"/>
              <a:t>5.01.2024</a:t>
            </a:fld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6683BF8-9069-4BAE-956C-2D3ECF371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68" y="628407"/>
            <a:ext cx="10425063" cy="5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56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E059D2D-D3AE-45FE-8E29-CF123AD9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387474-1390-41C9-9718-AAC5629B5D0B}" type="datetime1">
              <a:rPr lang="tr-TR" smtClean="0"/>
              <a:t>5.01.2024</a:t>
            </a:fld>
            <a:endParaRPr lang="en-US"/>
          </a:p>
        </p:txBody>
      </p:sp>
      <p:pic>
        <p:nvPicPr>
          <p:cNvPr id="2" name="Resim 5">
            <a:extLst>
              <a:ext uri="{FF2B5EF4-FFF2-40B4-BE49-F238E27FC236}">
                <a16:creationId xmlns:a16="http://schemas.microsoft.com/office/drawing/2014/main" id="{F8DFB40A-7087-4B7C-AC63-50F4DC52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1" y="677941"/>
            <a:ext cx="10821338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62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9342D-6B0E-3BB0-C659-DE8FAC8B3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394"/>
            <a:ext cx="10515600" cy="1325563"/>
          </a:xfrm>
        </p:spPr>
        <p:txBody>
          <a:bodyPr/>
          <a:lstStyle/>
          <a:p>
            <a:r>
              <a:rPr lang="en-US" dirty="0"/>
              <a:t>Importing the Required Modules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F48E3C-20A6-44BD-5490-787D0E26A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1702" y="1970314"/>
            <a:ext cx="5868596" cy="4329292"/>
          </a:xfrm>
        </p:spPr>
      </p:pic>
    </p:spTree>
    <p:extLst>
      <p:ext uri="{BB962C8B-B14F-4D97-AF65-F5344CB8AC3E}">
        <p14:creationId xmlns:p14="http://schemas.microsoft.com/office/powerpoint/2010/main" val="193386194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9094_TF78438558.potx" id="{331D76EE-CBE5-4448-9BD9-A6268519B9FD}" vid="{23FB2CC5-E433-4EFB-8AC9-A965FA993A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379</Words>
  <Application>Microsoft Office PowerPoint</Application>
  <PresentationFormat>Widescreen</PresentationFormat>
  <Paragraphs>133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Century Gothic</vt:lpstr>
      <vt:lpstr>Garamond</vt:lpstr>
      <vt:lpstr>Office Theme</vt:lpstr>
      <vt:lpstr>SavonVTI</vt:lpstr>
      <vt:lpstr>MAT386E – Term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Importing the Required Modules </vt:lpstr>
      <vt:lpstr>PowerPoint Presentation</vt:lpstr>
      <vt:lpstr>Household Dataset </vt:lpstr>
      <vt:lpstr>Initial Operations - Duplicated </vt:lpstr>
      <vt:lpstr>Initial Operations – Missing Data- A Surprise</vt:lpstr>
      <vt:lpstr>Missing Data – The Reason Why </vt:lpstr>
      <vt:lpstr>How We Handled </vt:lpstr>
      <vt:lpstr>Splitting to Numerical and Categorical</vt:lpstr>
      <vt:lpstr>Doing the Same for Categorical Ones</vt:lpstr>
      <vt:lpstr>Transformed Frames</vt:lpstr>
      <vt:lpstr>Pair-plots for the Numerical Frame</vt:lpstr>
      <vt:lpstr>A Closer Look</vt:lpstr>
      <vt:lpstr>Correlation Matrix</vt:lpstr>
      <vt:lpstr>Outlier Removal for Numeric Columns</vt:lpstr>
      <vt:lpstr>Statistical Analysis for the Categorical Frame</vt:lpstr>
      <vt:lpstr>Landline Phone and Bank Account</vt:lpstr>
      <vt:lpstr>Cell Phone and a Car</vt:lpstr>
      <vt:lpstr>Electricity and the Type of Water Supply</vt:lpstr>
      <vt:lpstr>Target Analysis </vt:lpstr>
      <vt:lpstr>PowerPoint Presentation</vt:lpstr>
      <vt:lpstr>PowerPoint Presentation</vt:lpstr>
      <vt:lpstr>Distribution of Floor Types? Which one? </vt:lpstr>
      <vt:lpstr>Individual Dataset</vt:lpstr>
      <vt:lpstr>PowerPoint Presentation</vt:lpstr>
      <vt:lpstr>Individual Industry</vt:lpstr>
      <vt:lpstr>Performing the Grouping</vt:lpstr>
      <vt:lpstr>New Features We Added - Relation</vt:lpstr>
      <vt:lpstr>New Feature We Added – Family Size</vt:lpstr>
      <vt:lpstr>PowerPoint Presentation</vt:lpstr>
      <vt:lpstr> Modeling</vt:lpstr>
      <vt:lpstr>PowerPoint Presentation</vt:lpstr>
      <vt:lpstr>PowerPoint Presentation</vt:lpstr>
      <vt:lpstr>PowerPoint Presentation</vt:lpstr>
      <vt:lpstr>PowerPoint Presentation</vt:lpstr>
      <vt:lpstr>Most Important Features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Eren Tumkaya</dc:creator>
  <cp:lastModifiedBy>Eren Tumkaya</cp:lastModifiedBy>
  <cp:revision>1</cp:revision>
  <dcterms:created xsi:type="dcterms:W3CDTF">2024-01-04T14:48:29Z</dcterms:created>
  <dcterms:modified xsi:type="dcterms:W3CDTF">2024-01-05T10:44:27Z</dcterms:modified>
</cp:coreProperties>
</file>